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2" r:id="rId5"/>
    <p:sldId id="263" r:id="rId6"/>
    <p:sldId id="258" r:id="rId7"/>
    <p:sldId id="259" r:id="rId8"/>
    <p:sldId id="264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90" d="100"/>
          <a:sy n="90" d="100"/>
        </p:scale>
        <p:origin x="-816" y="6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6FF1AF2-E154-4966-943C-29040F534A8E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24FB29B-B881-4156-84D1-6FB67406F851}">
      <dgm:prSet phldrT="[Текст]" custT="1"/>
      <dgm:spPr/>
      <dgm:t>
        <a:bodyPr/>
        <a:lstStyle/>
        <a:p>
          <a:r>
            <a:rPr lang="ru-RU" sz="1600" b="1" i="1" spc="-5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100-процентное</a:t>
          </a:r>
          <a:r>
            <a:rPr lang="ru-RU" sz="1600" b="1" i="1" spc="3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1" i="1" spc="-10" dirty="0" smtClean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rPr>
            <a:t>применение</a:t>
          </a:r>
          <a:r>
            <a:rPr lang="ru-RU" sz="1600" b="1" i="1" spc="25" dirty="0" smtClean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1" i="1" spc="-10" dirty="0" smtClean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rPr>
            <a:t>печати</a:t>
          </a:r>
          <a:r>
            <a:rPr lang="ru-RU" sz="1600" b="1" i="1" spc="20" dirty="0" smtClean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1" i="1" spc="-5" dirty="0" smtClean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rPr>
            <a:t>КИМ </a:t>
          </a:r>
          <a:r>
            <a:rPr lang="ru-RU" sz="1600" b="1" i="1" spc="-465" dirty="0" smtClean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1" i="1" spc="-5" dirty="0" smtClean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rPr>
            <a:t>в</a:t>
          </a:r>
          <a:r>
            <a:rPr lang="ru-RU" sz="1600" b="1" i="1" dirty="0" smtClean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1" i="1" spc="-10" dirty="0" smtClean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rPr>
            <a:t>аудиториях</a:t>
          </a:r>
          <a:r>
            <a:rPr lang="ru-RU" sz="1600" b="1" i="1" spc="20" dirty="0" smtClean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1" i="1" spc="-10" dirty="0" smtClean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rPr>
            <a:t>ППЭ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A9BD1B8D-07A5-4409-94E2-861C272CA724}" type="parTrans" cxnId="{48406D00-4513-49CC-A096-CBF3B200C765}">
      <dgm:prSet/>
      <dgm:spPr/>
      <dgm:t>
        <a:bodyPr/>
        <a:lstStyle/>
        <a:p>
          <a:endParaRPr lang="ru-RU"/>
        </a:p>
      </dgm:t>
    </dgm:pt>
    <dgm:pt modelId="{3EB447E4-549D-4481-9651-D95541F5D838}" type="sibTrans" cxnId="{48406D00-4513-49CC-A096-CBF3B200C765}">
      <dgm:prSet/>
      <dgm:spPr/>
      <dgm:t>
        <a:bodyPr/>
        <a:lstStyle/>
        <a:p>
          <a:endParaRPr lang="ru-RU"/>
        </a:p>
      </dgm:t>
    </dgm:pt>
    <dgm:pt modelId="{DEDB0368-9416-4EB6-9690-BC3495F087FB}">
      <dgm:prSet phldrT="[Текст]" custT="1"/>
      <dgm:spPr/>
      <dgm:t>
        <a:bodyPr/>
        <a:lstStyle/>
        <a:p>
          <a:r>
            <a:rPr lang="ru-RU" sz="1600" b="1" i="1" spc="-5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100-процентное </a:t>
          </a:r>
          <a:r>
            <a:rPr lang="ru-RU" sz="1600" b="1" i="1" spc="-10" dirty="0" smtClean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rPr>
            <a:t>сканирование </a:t>
          </a:r>
          <a:r>
            <a:rPr lang="ru-RU" sz="1600" b="1" i="1" spc="-470" dirty="0" smtClean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1" i="1" spc="-5" dirty="0" smtClean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rPr>
            <a:t>экзаменационных материалов </a:t>
          </a:r>
          <a:r>
            <a:rPr lang="ru-RU" sz="1600" b="1" i="1" spc="-470" dirty="0" smtClean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1" i="1" spc="-10" dirty="0" smtClean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rPr>
            <a:t>участников</a:t>
          </a:r>
          <a:r>
            <a:rPr lang="ru-RU" sz="1600" b="1" i="1" spc="30" dirty="0" smtClean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1" i="1" spc="-5" dirty="0" smtClean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rPr>
            <a:t>ЕГЭ в ППЭ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A3E73A5D-2A61-47C0-AFA2-AC2D878CB2C1}" type="parTrans" cxnId="{0B52F1A1-C622-403A-8B2D-0E7C3CBA7C09}">
      <dgm:prSet/>
      <dgm:spPr/>
      <dgm:t>
        <a:bodyPr/>
        <a:lstStyle/>
        <a:p>
          <a:endParaRPr lang="ru-RU"/>
        </a:p>
      </dgm:t>
    </dgm:pt>
    <dgm:pt modelId="{25776203-DEAB-4D78-BF98-74245AED8954}" type="sibTrans" cxnId="{0B52F1A1-C622-403A-8B2D-0E7C3CBA7C09}">
      <dgm:prSet/>
      <dgm:spPr/>
      <dgm:t>
        <a:bodyPr/>
        <a:lstStyle/>
        <a:p>
          <a:endParaRPr lang="ru-RU"/>
        </a:p>
      </dgm:t>
    </dgm:pt>
    <dgm:pt modelId="{104B9689-1C85-45EC-B695-AE381A5B4B9D}">
      <dgm:prSet phldrT="[Текст]" custT="1"/>
      <dgm:spPr/>
      <dgm:t>
        <a:bodyPr/>
        <a:lstStyle/>
        <a:p>
          <a:r>
            <a:rPr lang="ru-RU" sz="1600" b="1" i="1" spc="-5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100-процентное</a:t>
          </a:r>
          <a:r>
            <a:rPr lang="ru-RU" sz="1600" b="1" i="1" spc="15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1" i="1" spc="-5" dirty="0" smtClean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rPr>
            <a:t>обеспечение</a:t>
          </a:r>
          <a:r>
            <a:rPr lang="ru-RU" sz="1600" b="1" i="1" spc="35" dirty="0" smtClean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1" i="1" spc="-5" dirty="0" err="1" smtClean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rPr>
            <a:t>онлайн</a:t>
          </a:r>
          <a:r>
            <a:rPr lang="ru-RU" sz="1600" b="1" i="1" spc="-5" dirty="0" smtClean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1" i="1" spc="-470" dirty="0" smtClean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1" i="1" spc="-5" dirty="0" err="1" smtClean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rPr>
            <a:t>видеотрансляции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F62BA225-B9CC-41C5-8106-432656E080CC}" type="parTrans" cxnId="{888720D0-4B3B-4D72-9D30-0758B68256D4}">
      <dgm:prSet/>
      <dgm:spPr/>
      <dgm:t>
        <a:bodyPr/>
        <a:lstStyle/>
        <a:p>
          <a:endParaRPr lang="ru-RU"/>
        </a:p>
      </dgm:t>
    </dgm:pt>
    <dgm:pt modelId="{F96DA3FC-2E80-4600-8F81-5BBC99295B99}" type="sibTrans" cxnId="{888720D0-4B3B-4D72-9D30-0758B68256D4}">
      <dgm:prSet/>
      <dgm:spPr/>
      <dgm:t>
        <a:bodyPr/>
        <a:lstStyle/>
        <a:p>
          <a:endParaRPr lang="ru-RU"/>
        </a:p>
      </dgm:t>
    </dgm:pt>
    <dgm:pt modelId="{8937E6EF-7189-4758-953E-FE9E7EECFA89}" type="pres">
      <dgm:prSet presAssocID="{06FF1AF2-E154-4966-943C-29040F534A8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95928FF-4205-4D9B-89BE-45549400C6FA}" type="pres">
      <dgm:prSet presAssocID="{224FB29B-B881-4156-84D1-6FB67406F851}" presName="parentLin" presStyleCnt="0"/>
      <dgm:spPr/>
    </dgm:pt>
    <dgm:pt modelId="{FB27C46B-2AF2-4CCD-9ECD-2041104BA9BC}" type="pres">
      <dgm:prSet presAssocID="{224FB29B-B881-4156-84D1-6FB67406F851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2A4CEE46-E888-41CB-A12B-8E76FA5ABFDB}" type="pres">
      <dgm:prSet presAssocID="{224FB29B-B881-4156-84D1-6FB67406F851}" presName="parentText" presStyleLbl="node1" presStyleIdx="0" presStyleCnt="3" custScaleX="12976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0CC3D1-1D55-40F5-AC02-449B04ECB299}" type="pres">
      <dgm:prSet presAssocID="{224FB29B-B881-4156-84D1-6FB67406F851}" presName="negativeSpace" presStyleCnt="0"/>
      <dgm:spPr/>
    </dgm:pt>
    <dgm:pt modelId="{9BB620C3-5DDA-48BF-B0B5-02C3947FF3C9}" type="pres">
      <dgm:prSet presAssocID="{224FB29B-B881-4156-84D1-6FB67406F851}" presName="childText" presStyleLbl="conFgAcc1" presStyleIdx="0" presStyleCnt="3">
        <dgm:presLayoutVars>
          <dgm:bulletEnabled val="1"/>
        </dgm:presLayoutVars>
      </dgm:prSet>
      <dgm:spPr/>
    </dgm:pt>
    <dgm:pt modelId="{FC4FE8FA-BAC6-40E0-A099-D06179A5C4AC}" type="pres">
      <dgm:prSet presAssocID="{3EB447E4-549D-4481-9651-D95541F5D838}" presName="spaceBetweenRectangles" presStyleCnt="0"/>
      <dgm:spPr/>
    </dgm:pt>
    <dgm:pt modelId="{A027A800-B007-462A-904F-6F78DBFB62A5}" type="pres">
      <dgm:prSet presAssocID="{DEDB0368-9416-4EB6-9690-BC3495F087FB}" presName="parentLin" presStyleCnt="0"/>
      <dgm:spPr/>
    </dgm:pt>
    <dgm:pt modelId="{4B89B139-4341-4CD1-8E0A-9F0791DB5EE6}" type="pres">
      <dgm:prSet presAssocID="{DEDB0368-9416-4EB6-9690-BC3495F087FB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7B45407C-DFFC-4B98-95A3-42B87D4B1A2F}" type="pres">
      <dgm:prSet presAssocID="{DEDB0368-9416-4EB6-9690-BC3495F087FB}" presName="parentText" presStyleLbl="node1" presStyleIdx="1" presStyleCnt="3" custScaleX="129762" custScaleY="12077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0EB771-976F-4988-B688-3465B019A484}" type="pres">
      <dgm:prSet presAssocID="{DEDB0368-9416-4EB6-9690-BC3495F087FB}" presName="negativeSpace" presStyleCnt="0"/>
      <dgm:spPr/>
    </dgm:pt>
    <dgm:pt modelId="{D89BF4CD-ADFA-4AB3-B965-3C0C508B5B51}" type="pres">
      <dgm:prSet presAssocID="{DEDB0368-9416-4EB6-9690-BC3495F087FB}" presName="childText" presStyleLbl="conFgAcc1" presStyleIdx="1" presStyleCnt="3">
        <dgm:presLayoutVars>
          <dgm:bulletEnabled val="1"/>
        </dgm:presLayoutVars>
      </dgm:prSet>
      <dgm:spPr/>
    </dgm:pt>
    <dgm:pt modelId="{CD352FFF-7B83-416B-8ABD-7B1F266708A4}" type="pres">
      <dgm:prSet presAssocID="{25776203-DEAB-4D78-BF98-74245AED8954}" presName="spaceBetweenRectangles" presStyleCnt="0"/>
      <dgm:spPr/>
    </dgm:pt>
    <dgm:pt modelId="{C61462D8-93B2-4CF0-A02D-9AF367DE555C}" type="pres">
      <dgm:prSet presAssocID="{104B9689-1C85-45EC-B695-AE381A5B4B9D}" presName="parentLin" presStyleCnt="0"/>
      <dgm:spPr/>
    </dgm:pt>
    <dgm:pt modelId="{2516F728-7D13-4811-9A60-8DD3EF59EE8A}" type="pres">
      <dgm:prSet presAssocID="{104B9689-1C85-45EC-B695-AE381A5B4B9D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FBA0C9EE-F6F9-47D2-9C65-EBD00A984AF4}" type="pres">
      <dgm:prSet presAssocID="{104B9689-1C85-45EC-B695-AE381A5B4B9D}" presName="parentText" presStyleLbl="node1" presStyleIdx="2" presStyleCnt="3" custScaleX="12976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B9F8F6-E7C1-49B1-848C-0945207D640B}" type="pres">
      <dgm:prSet presAssocID="{104B9689-1C85-45EC-B695-AE381A5B4B9D}" presName="negativeSpace" presStyleCnt="0"/>
      <dgm:spPr/>
    </dgm:pt>
    <dgm:pt modelId="{F12A88AA-80D0-4890-BD92-1A84932BD1A1}" type="pres">
      <dgm:prSet presAssocID="{104B9689-1C85-45EC-B695-AE381A5B4B9D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B0D8EAC5-63A9-4028-83A4-57443235B91F}" type="presOf" srcId="{224FB29B-B881-4156-84D1-6FB67406F851}" destId="{FB27C46B-2AF2-4CCD-9ECD-2041104BA9BC}" srcOrd="0" destOrd="0" presId="urn:microsoft.com/office/officeart/2005/8/layout/list1"/>
    <dgm:cxn modelId="{EE58D414-276A-4A15-917B-0D1F7D083119}" type="presOf" srcId="{DEDB0368-9416-4EB6-9690-BC3495F087FB}" destId="{4B89B139-4341-4CD1-8E0A-9F0791DB5EE6}" srcOrd="0" destOrd="0" presId="urn:microsoft.com/office/officeart/2005/8/layout/list1"/>
    <dgm:cxn modelId="{0B52F1A1-C622-403A-8B2D-0E7C3CBA7C09}" srcId="{06FF1AF2-E154-4966-943C-29040F534A8E}" destId="{DEDB0368-9416-4EB6-9690-BC3495F087FB}" srcOrd="1" destOrd="0" parTransId="{A3E73A5D-2A61-47C0-AFA2-AC2D878CB2C1}" sibTransId="{25776203-DEAB-4D78-BF98-74245AED8954}"/>
    <dgm:cxn modelId="{CE2EE906-BA2F-48CC-BD8C-28AC6D880699}" type="presOf" srcId="{06FF1AF2-E154-4966-943C-29040F534A8E}" destId="{8937E6EF-7189-4758-953E-FE9E7EECFA89}" srcOrd="0" destOrd="0" presId="urn:microsoft.com/office/officeart/2005/8/layout/list1"/>
    <dgm:cxn modelId="{D01506AA-E7AB-4B53-86B7-C6CC4C43B3FE}" type="presOf" srcId="{DEDB0368-9416-4EB6-9690-BC3495F087FB}" destId="{7B45407C-DFFC-4B98-95A3-42B87D4B1A2F}" srcOrd="1" destOrd="0" presId="urn:microsoft.com/office/officeart/2005/8/layout/list1"/>
    <dgm:cxn modelId="{FC745BF1-67C1-4597-BF7F-C4DF4031E513}" type="presOf" srcId="{104B9689-1C85-45EC-B695-AE381A5B4B9D}" destId="{2516F728-7D13-4811-9A60-8DD3EF59EE8A}" srcOrd="0" destOrd="0" presId="urn:microsoft.com/office/officeart/2005/8/layout/list1"/>
    <dgm:cxn modelId="{888720D0-4B3B-4D72-9D30-0758B68256D4}" srcId="{06FF1AF2-E154-4966-943C-29040F534A8E}" destId="{104B9689-1C85-45EC-B695-AE381A5B4B9D}" srcOrd="2" destOrd="0" parTransId="{F62BA225-B9CC-41C5-8106-432656E080CC}" sibTransId="{F96DA3FC-2E80-4600-8F81-5BBC99295B99}"/>
    <dgm:cxn modelId="{48406D00-4513-49CC-A096-CBF3B200C765}" srcId="{06FF1AF2-E154-4966-943C-29040F534A8E}" destId="{224FB29B-B881-4156-84D1-6FB67406F851}" srcOrd="0" destOrd="0" parTransId="{A9BD1B8D-07A5-4409-94E2-861C272CA724}" sibTransId="{3EB447E4-549D-4481-9651-D95541F5D838}"/>
    <dgm:cxn modelId="{BD119C44-3387-450C-BB6A-711274927017}" type="presOf" srcId="{104B9689-1C85-45EC-B695-AE381A5B4B9D}" destId="{FBA0C9EE-F6F9-47D2-9C65-EBD00A984AF4}" srcOrd="1" destOrd="0" presId="urn:microsoft.com/office/officeart/2005/8/layout/list1"/>
    <dgm:cxn modelId="{7F9A3B15-8E86-4517-92DF-944E6B73475A}" type="presOf" srcId="{224FB29B-B881-4156-84D1-6FB67406F851}" destId="{2A4CEE46-E888-41CB-A12B-8E76FA5ABFDB}" srcOrd="1" destOrd="0" presId="urn:microsoft.com/office/officeart/2005/8/layout/list1"/>
    <dgm:cxn modelId="{CB78CA17-BACB-4722-8683-A85F58D9FC6A}" type="presParOf" srcId="{8937E6EF-7189-4758-953E-FE9E7EECFA89}" destId="{495928FF-4205-4D9B-89BE-45549400C6FA}" srcOrd="0" destOrd="0" presId="urn:microsoft.com/office/officeart/2005/8/layout/list1"/>
    <dgm:cxn modelId="{E77EBB33-291C-4A46-83F7-8FC168FB6DA8}" type="presParOf" srcId="{495928FF-4205-4D9B-89BE-45549400C6FA}" destId="{FB27C46B-2AF2-4CCD-9ECD-2041104BA9BC}" srcOrd="0" destOrd="0" presId="urn:microsoft.com/office/officeart/2005/8/layout/list1"/>
    <dgm:cxn modelId="{C4EA4936-2659-4056-AAA0-21D428D4420D}" type="presParOf" srcId="{495928FF-4205-4D9B-89BE-45549400C6FA}" destId="{2A4CEE46-E888-41CB-A12B-8E76FA5ABFDB}" srcOrd="1" destOrd="0" presId="urn:microsoft.com/office/officeart/2005/8/layout/list1"/>
    <dgm:cxn modelId="{54A229F6-9700-4F52-A72B-FFB0F843B7F4}" type="presParOf" srcId="{8937E6EF-7189-4758-953E-FE9E7EECFA89}" destId="{4F0CC3D1-1D55-40F5-AC02-449B04ECB299}" srcOrd="1" destOrd="0" presId="urn:microsoft.com/office/officeart/2005/8/layout/list1"/>
    <dgm:cxn modelId="{E9290115-0D57-4A80-94B5-BCDF13862D68}" type="presParOf" srcId="{8937E6EF-7189-4758-953E-FE9E7EECFA89}" destId="{9BB620C3-5DDA-48BF-B0B5-02C3947FF3C9}" srcOrd="2" destOrd="0" presId="urn:microsoft.com/office/officeart/2005/8/layout/list1"/>
    <dgm:cxn modelId="{BFF41E49-C859-4097-B658-55209EF553D3}" type="presParOf" srcId="{8937E6EF-7189-4758-953E-FE9E7EECFA89}" destId="{FC4FE8FA-BAC6-40E0-A099-D06179A5C4AC}" srcOrd="3" destOrd="0" presId="urn:microsoft.com/office/officeart/2005/8/layout/list1"/>
    <dgm:cxn modelId="{895DF4C1-B33D-415D-A1E3-1A708E07FB64}" type="presParOf" srcId="{8937E6EF-7189-4758-953E-FE9E7EECFA89}" destId="{A027A800-B007-462A-904F-6F78DBFB62A5}" srcOrd="4" destOrd="0" presId="urn:microsoft.com/office/officeart/2005/8/layout/list1"/>
    <dgm:cxn modelId="{E7FA786D-AFC9-4020-8338-CC790777B11D}" type="presParOf" srcId="{A027A800-B007-462A-904F-6F78DBFB62A5}" destId="{4B89B139-4341-4CD1-8E0A-9F0791DB5EE6}" srcOrd="0" destOrd="0" presId="urn:microsoft.com/office/officeart/2005/8/layout/list1"/>
    <dgm:cxn modelId="{6B8B00C2-F2EA-4319-BBBD-E8F0814BEFCA}" type="presParOf" srcId="{A027A800-B007-462A-904F-6F78DBFB62A5}" destId="{7B45407C-DFFC-4B98-95A3-42B87D4B1A2F}" srcOrd="1" destOrd="0" presId="urn:microsoft.com/office/officeart/2005/8/layout/list1"/>
    <dgm:cxn modelId="{73883563-5493-4A4A-9157-AEF929EC98E9}" type="presParOf" srcId="{8937E6EF-7189-4758-953E-FE9E7EECFA89}" destId="{630EB771-976F-4988-B688-3465B019A484}" srcOrd="5" destOrd="0" presId="urn:microsoft.com/office/officeart/2005/8/layout/list1"/>
    <dgm:cxn modelId="{C7F97FF1-DE0C-4FFD-B940-8AD49A8B78D7}" type="presParOf" srcId="{8937E6EF-7189-4758-953E-FE9E7EECFA89}" destId="{D89BF4CD-ADFA-4AB3-B965-3C0C508B5B51}" srcOrd="6" destOrd="0" presId="urn:microsoft.com/office/officeart/2005/8/layout/list1"/>
    <dgm:cxn modelId="{D052E902-F694-4CC1-935A-13F75562BEE7}" type="presParOf" srcId="{8937E6EF-7189-4758-953E-FE9E7EECFA89}" destId="{CD352FFF-7B83-416B-8ABD-7B1F266708A4}" srcOrd="7" destOrd="0" presId="urn:microsoft.com/office/officeart/2005/8/layout/list1"/>
    <dgm:cxn modelId="{0F12A758-F161-4BD4-8D37-76290A16BBFA}" type="presParOf" srcId="{8937E6EF-7189-4758-953E-FE9E7EECFA89}" destId="{C61462D8-93B2-4CF0-A02D-9AF367DE555C}" srcOrd="8" destOrd="0" presId="urn:microsoft.com/office/officeart/2005/8/layout/list1"/>
    <dgm:cxn modelId="{548096AF-1224-4973-968F-D7D0BDFCAF10}" type="presParOf" srcId="{C61462D8-93B2-4CF0-A02D-9AF367DE555C}" destId="{2516F728-7D13-4811-9A60-8DD3EF59EE8A}" srcOrd="0" destOrd="0" presId="urn:microsoft.com/office/officeart/2005/8/layout/list1"/>
    <dgm:cxn modelId="{8FBECE0E-D88E-4FA5-AA69-7B526E4C8551}" type="presParOf" srcId="{C61462D8-93B2-4CF0-A02D-9AF367DE555C}" destId="{FBA0C9EE-F6F9-47D2-9C65-EBD00A984AF4}" srcOrd="1" destOrd="0" presId="urn:microsoft.com/office/officeart/2005/8/layout/list1"/>
    <dgm:cxn modelId="{DEBF50CE-BB3D-4D24-A6D2-40CBC61CF1E5}" type="presParOf" srcId="{8937E6EF-7189-4758-953E-FE9E7EECFA89}" destId="{68B9F8F6-E7C1-49B1-848C-0945207D640B}" srcOrd="9" destOrd="0" presId="urn:microsoft.com/office/officeart/2005/8/layout/list1"/>
    <dgm:cxn modelId="{1A213C25-43C6-4356-9EBF-3D99910504EF}" type="presParOf" srcId="{8937E6EF-7189-4758-953E-FE9E7EECFA89}" destId="{F12A88AA-80D0-4890-BD92-1A84932BD1A1}" srcOrd="10" destOrd="0" presId="urn:microsoft.com/office/officeart/2005/8/layout/list1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EAC3F0F-88C9-449D-A0F9-3B456869177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E83AAC2-B001-44B0-AB70-89BC63C0C666}">
      <dgm:prSet phldrT="[Текст]" custT="1"/>
      <dgm:spPr/>
      <dgm:t>
        <a:bodyPr/>
        <a:lstStyle/>
        <a:p>
          <a:r>
            <a:rPr lang="ru-RU" sz="1800" b="1" i="1" spc="-5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продолжительность</a:t>
          </a:r>
          <a:endParaRPr lang="ru-RU" sz="1800" i="1" dirty="0">
            <a:latin typeface="Times New Roman" pitchFamily="18" charset="0"/>
            <a:cs typeface="Times New Roman" pitchFamily="18" charset="0"/>
          </a:endParaRPr>
        </a:p>
      </dgm:t>
    </dgm:pt>
    <dgm:pt modelId="{84BAF725-83E5-45F4-A7DB-6AF64A21067B}" type="parTrans" cxnId="{CB2CEDCC-AA81-4EBE-BBA8-2CD6BE414CEA}">
      <dgm:prSet/>
      <dgm:spPr/>
      <dgm:t>
        <a:bodyPr/>
        <a:lstStyle/>
        <a:p>
          <a:endParaRPr lang="ru-RU"/>
        </a:p>
      </dgm:t>
    </dgm:pt>
    <dgm:pt modelId="{F392E416-D3E6-4C10-B5B0-ABB146F1446C}" type="sibTrans" cxnId="{CB2CEDCC-AA81-4EBE-BBA8-2CD6BE414CEA}">
      <dgm:prSet/>
      <dgm:spPr/>
      <dgm:t>
        <a:bodyPr/>
        <a:lstStyle/>
        <a:p>
          <a:endParaRPr lang="ru-RU"/>
        </a:p>
      </dgm:t>
    </dgm:pt>
    <dgm:pt modelId="{E0F4587D-EF8E-4F2C-AAAF-551B604B721D}">
      <dgm:prSet phldrT="[Текст]" custT="1"/>
      <dgm:spPr/>
      <dgm:t>
        <a:bodyPr/>
        <a:lstStyle/>
        <a:p>
          <a:r>
            <a:rPr lang="ru-RU" sz="1800" b="1" i="1" spc="-5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итогового</a:t>
          </a:r>
          <a:r>
            <a:rPr lang="ru-RU" sz="1800" b="1" i="1" spc="1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i="1" spc="-5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сочинения </a:t>
          </a:r>
          <a:r>
            <a:rPr lang="ru-RU" sz="18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i="1" spc="-5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(изложения), </a:t>
          </a:r>
          <a:endParaRPr lang="ru-RU" sz="1800" i="1" dirty="0">
            <a:latin typeface="Times New Roman" pitchFamily="18" charset="0"/>
            <a:cs typeface="Times New Roman" pitchFamily="18" charset="0"/>
          </a:endParaRPr>
        </a:p>
      </dgm:t>
    </dgm:pt>
    <dgm:pt modelId="{E84ACE1C-EA4E-4FC8-A966-2554B91F3F5C}" type="parTrans" cxnId="{27CCB0F2-B925-47EB-9FC5-2D95BC0A8241}">
      <dgm:prSet/>
      <dgm:spPr/>
      <dgm:t>
        <a:bodyPr/>
        <a:lstStyle/>
        <a:p>
          <a:endParaRPr lang="ru-RU"/>
        </a:p>
      </dgm:t>
    </dgm:pt>
    <dgm:pt modelId="{3CA45DCB-E181-4A39-B22A-479A5C01E30F}" type="sibTrans" cxnId="{27CCB0F2-B925-47EB-9FC5-2D95BC0A8241}">
      <dgm:prSet/>
      <dgm:spPr/>
      <dgm:t>
        <a:bodyPr/>
        <a:lstStyle/>
        <a:p>
          <a:endParaRPr lang="ru-RU"/>
        </a:p>
      </dgm:t>
    </dgm:pt>
    <dgm:pt modelId="{CDEA1CC0-9A81-4FEF-A959-2B1B7F73405D}">
      <dgm:prSet phldrT="[Текст]" custT="1"/>
      <dgm:spPr/>
      <dgm:t>
        <a:bodyPr/>
        <a:lstStyle/>
        <a:p>
          <a:r>
            <a:rPr lang="ru-RU" sz="2000" b="1" i="1" spc="-5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увеличивается</a:t>
          </a:r>
          <a:r>
            <a:rPr lang="ru-RU" sz="2000" b="1" i="1" spc="-4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на</a:t>
          </a:r>
          <a:r>
            <a:rPr lang="ru-RU" sz="2000" b="1" i="1" spc="-2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1,5</a:t>
          </a:r>
          <a:r>
            <a:rPr lang="ru-RU" sz="2000" b="1" i="1" spc="-35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i="1" spc="-5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часа</a:t>
          </a:r>
          <a:endParaRPr lang="ru-RU" sz="2000" i="1" dirty="0">
            <a:latin typeface="Times New Roman" pitchFamily="18" charset="0"/>
            <a:cs typeface="Times New Roman" pitchFamily="18" charset="0"/>
          </a:endParaRPr>
        </a:p>
      </dgm:t>
    </dgm:pt>
    <dgm:pt modelId="{0CB21253-109F-4567-B76B-345FEC3E3354}" type="parTrans" cxnId="{B55EE2B5-48E8-42A7-9B2D-881938C48872}">
      <dgm:prSet/>
      <dgm:spPr/>
      <dgm:t>
        <a:bodyPr/>
        <a:lstStyle/>
        <a:p>
          <a:endParaRPr lang="ru-RU"/>
        </a:p>
      </dgm:t>
    </dgm:pt>
    <dgm:pt modelId="{1763F38F-4750-4B00-A125-056D832B21BC}" type="sibTrans" cxnId="{B55EE2B5-48E8-42A7-9B2D-881938C48872}">
      <dgm:prSet/>
      <dgm:spPr/>
      <dgm:t>
        <a:bodyPr/>
        <a:lstStyle/>
        <a:p>
          <a:endParaRPr lang="ru-RU"/>
        </a:p>
      </dgm:t>
    </dgm:pt>
    <dgm:pt modelId="{99243FCA-A807-4F72-AFFD-8B3C65A9C205}">
      <dgm:prSet phldrT="[Текст]" phldr="1"/>
      <dgm:spPr/>
      <dgm:t>
        <a:bodyPr/>
        <a:lstStyle/>
        <a:p>
          <a:endParaRPr lang="ru-RU"/>
        </a:p>
      </dgm:t>
    </dgm:pt>
    <dgm:pt modelId="{05776849-BA85-4B92-A45D-2465F5CC8471}" type="parTrans" cxnId="{54111CF2-E987-40FC-BC72-28B516F61075}">
      <dgm:prSet/>
      <dgm:spPr/>
      <dgm:t>
        <a:bodyPr/>
        <a:lstStyle/>
        <a:p>
          <a:endParaRPr lang="ru-RU"/>
        </a:p>
      </dgm:t>
    </dgm:pt>
    <dgm:pt modelId="{BC1DA438-F476-451C-8735-8EE444FF28DD}" type="sibTrans" cxnId="{54111CF2-E987-40FC-BC72-28B516F61075}">
      <dgm:prSet/>
      <dgm:spPr/>
      <dgm:t>
        <a:bodyPr/>
        <a:lstStyle/>
        <a:p>
          <a:endParaRPr lang="ru-RU"/>
        </a:p>
      </dgm:t>
    </dgm:pt>
    <dgm:pt modelId="{73F0197E-84BC-40CE-80C8-1FE40F35EF3C}">
      <dgm:prSet phldrT="[Текст]" custT="1"/>
      <dgm:spPr/>
      <dgm:t>
        <a:bodyPr/>
        <a:lstStyle/>
        <a:p>
          <a:r>
            <a:rPr lang="ru-RU" sz="1800" b="1" i="1" spc="-5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экзаменов</a:t>
          </a:r>
          <a:endParaRPr lang="ru-RU" sz="1800" i="1" dirty="0">
            <a:latin typeface="Times New Roman" pitchFamily="18" charset="0"/>
            <a:cs typeface="Times New Roman" pitchFamily="18" charset="0"/>
          </a:endParaRPr>
        </a:p>
      </dgm:t>
    </dgm:pt>
    <dgm:pt modelId="{8DEDE0E7-AD0C-407B-B440-0DB9EBD8F68B}" type="parTrans" cxnId="{0698F2B1-784F-4DAA-9A50-91A8675C4602}">
      <dgm:prSet/>
      <dgm:spPr/>
      <dgm:t>
        <a:bodyPr/>
        <a:lstStyle/>
        <a:p>
          <a:endParaRPr lang="ru-RU"/>
        </a:p>
      </dgm:t>
    </dgm:pt>
    <dgm:pt modelId="{BB858B01-4C4B-43D9-861A-5E016B39724E}" type="sibTrans" cxnId="{0698F2B1-784F-4DAA-9A50-91A8675C4602}">
      <dgm:prSet/>
      <dgm:spPr/>
      <dgm:t>
        <a:bodyPr/>
        <a:lstStyle/>
        <a:p>
          <a:endParaRPr lang="ru-RU"/>
        </a:p>
      </dgm:t>
    </dgm:pt>
    <dgm:pt modelId="{77DFE20D-553D-4FB1-9518-88DAA8B86CC4}" type="pres">
      <dgm:prSet presAssocID="{CEAC3F0F-88C9-449D-A0F9-3B456869177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600ACD8-B309-4344-A86F-3E1B09DDA736}" type="pres">
      <dgm:prSet presAssocID="{EE83AAC2-B001-44B0-AB70-89BC63C0C666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7B9670-589C-48D5-BDCD-346A081CC29A}" type="pres">
      <dgm:prSet presAssocID="{EE83AAC2-B001-44B0-AB70-89BC63C0C666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ABEEBC-6064-451A-B0C4-05322C3DCC62}" type="pres">
      <dgm:prSet presAssocID="{CDEA1CC0-9A81-4FEF-A959-2B1B7F73405D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EC36D2-56AA-47FD-AE72-9138438DA0EE}" type="pres">
      <dgm:prSet presAssocID="{CDEA1CC0-9A81-4FEF-A959-2B1B7F73405D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7CCB0F2-B925-47EB-9FC5-2D95BC0A8241}" srcId="{EE83AAC2-B001-44B0-AB70-89BC63C0C666}" destId="{E0F4587D-EF8E-4F2C-AAAF-551B604B721D}" srcOrd="0" destOrd="0" parTransId="{E84ACE1C-EA4E-4FC8-A966-2554B91F3F5C}" sibTransId="{3CA45DCB-E181-4A39-B22A-479A5C01E30F}"/>
    <dgm:cxn modelId="{CB2CEDCC-AA81-4EBE-BBA8-2CD6BE414CEA}" srcId="{CEAC3F0F-88C9-449D-A0F9-3B456869177E}" destId="{EE83AAC2-B001-44B0-AB70-89BC63C0C666}" srcOrd="0" destOrd="0" parTransId="{84BAF725-83E5-45F4-A7DB-6AF64A21067B}" sibTransId="{F392E416-D3E6-4C10-B5B0-ABB146F1446C}"/>
    <dgm:cxn modelId="{74E6B6EF-88C7-4BB5-B28C-5A0539E5F8C7}" type="presOf" srcId="{EE83AAC2-B001-44B0-AB70-89BC63C0C666}" destId="{0600ACD8-B309-4344-A86F-3E1B09DDA736}" srcOrd="0" destOrd="0" presId="urn:microsoft.com/office/officeart/2005/8/layout/vList2"/>
    <dgm:cxn modelId="{9F331DB7-9379-419D-AF52-BF8CBE4A071B}" type="presOf" srcId="{73F0197E-84BC-40CE-80C8-1FE40F35EF3C}" destId="{747B9670-589C-48D5-BDCD-346A081CC29A}" srcOrd="0" destOrd="1" presId="urn:microsoft.com/office/officeart/2005/8/layout/vList2"/>
    <dgm:cxn modelId="{E1B9D16A-0A33-44CE-97B3-3B84164E5E8B}" type="presOf" srcId="{CEAC3F0F-88C9-449D-A0F9-3B456869177E}" destId="{77DFE20D-553D-4FB1-9518-88DAA8B86CC4}" srcOrd="0" destOrd="0" presId="urn:microsoft.com/office/officeart/2005/8/layout/vList2"/>
    <dgm:cxn modelId="{54111CF2-E987-40FC-BC72-28B516F61075}" srcId="{CDEA1CC0-9A81-4FEF-A959-2B1B7F73405D}" destId="{99243FCA-A807-4F72-AFFD-8B3C65A9C205}" srcOrd="0" destOrd="0" parTransId="{05776849-BA85-4B92-A45D-2465F5CC8471}" sibTransId="{BC1DA438-F476-451C-8735-8EE444FF28DD}"/>
    <dgm:cxn modelId="{AB485386-A969-482C-AE43-3F32FE5F01A6}" type="presOf" srcId="{99243FCA-A807-4F72-AFFD-8B3C65A9C205}" destId="{DEEC36D2-56AA-47FD-AE72-9138438DA0EE}" srcOrd="0" destOrd="0" presId="urn:microsoft.com/office/officeart/2005/8/layout/vList2"/>
    <dgm:cxn modelId="{B55EE2B5-48E8-42A7-9B2D-881938C48872}" srcId="{CEAC3F0F-88C9-449D-A0F9-3B456869177E}" destId="{CDEA1CC0-9A81-4FEF-A959-2B1B7F73405D}" srcOrd="1" destOrd="0" parTransId="{0CB21253-109F-4567-B76B-345FEC3E3354}" sibTransId="{1763F38F-4750-4B00-A125-056D832B21BC}"/>
    <dgm:cxn modelId="{D950A9C5-4D29-434F-A7A1-7ED3A570C720}" type="presOf" srcId="{CDEA1CC0-9A81-4FEF-A959-2B1B7F73405D}" destId="{9AABEEBC-6064-451A-B0C4-05322C3DCC62}" srcOrd="0" destOrd="0" presId="urn:microsoft.com/office/officeart/2005/8/layout/vList2"/>
    <dgm:cxn modelId="{0698F2B1-784F-4DAA-9A50-91A8675C4602}" srcId="{EE83AAC2-B001-44B0-AB70-89BC63C0C666}" destId="{73F0197E-84BC-40CE-80C8-1FE40F35EF3C}" srcOrd="1" destOrd="0" parTransId="{8DEDE0E7-AD0C-407B-B440-0DB9EBD8F68B}" sibTransId="{BB858B01-4C4B-43D9-861A-5E016B39724E}"/>
    <dgm:cxn modelId="{033D526F-73C6-4ACE-847B-8009AAE09DAD}" type="presOf" srcId="{E0F4587D-EF8E-4F2C-AAAF-551B604B721D}" destId="{747B9670-589C-48D5-BDCD-346A081CC29A}" srcOrd="0" destOrd="0" presId="urn:microsoft.com/office/officeart/2005/8/layout/vList2"/>
    <dgm:cxn modelId="{1AC4924C-6296-4EA1-84C2-8ABEF25E81DC}" type="presParOf" srcId="{77DFE20D-553D-4FB1-9518-88DAA8B86CC4}" destId="{0600ACD8-B309-4344-A86F-3E1B09DDA736}" srcOrd="0" destOrd="0" presId="urn:microsoft.com/office/officeart/2005/8/layout/vList2"/>
    <dgm:cxn modelId="{02C1D2F7-22AE-42B3-B3C7-6025F796E045}" type="presParOf" srcId="{77DFE20D-553D-4FB1-9518-88DAA8B86CC4}" destId="{747B9670-589C-48D5-BDCD-346A081CC29A}" srcOrd="1" destOrd="0" presId="urn:microsoft.com/office/officeart/2005/8/layout/vList2"/>
    <dgm:cxn modelId="{90768CB9-A8CD-462C-9AFE-257CEF6E135C}" type="presParOf" srcId="{77DFE20D-553D-4FB1-9518-88DAA8B86CC4}" destId="{9AABEEBC-6064-451A-B0C4-05322C3DCC62}" srcOrd="2" destOrd="0" presId="urn:microsoft.com/office/officeart/2005/8/layout/vList2"/>
    <dgm:cxn modelId="{46CDC69A-FFFA-41C4-9E81-C23330CED233}" type="presParOf" srcId="{77DFE20D-553D-4FB1-9518-88DAA8B86CC4}" destId="{DEEC36D2-56AA-47FD-AE72-9138438DA0EE}" srcOrd="3" destOrd="0" presId="urn:microsoft.com/office/officeart/2005/8/layout/vList2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83E6BA2-7974-4B2C-B72E-BFEB8006A58B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29672424-DDF6-4D69-995E-7FC28F08697E}">
      <dgm:prSet phldrT="[Текст]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ru-RU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Математика</a:t>
          </a:r>
          <a:r>
            <a:rPr lang="ru-RU" b="1" spc="-1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и</a:t>
          </a:r>
          <a:r>
            <a:rPr lang="ru-RU" b="1" spc="-2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b="1" spc="-5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русский</a:t>
          </a:r>
          <a:r>
            <a:rPr lang="ru-RU" b="1" spc="-1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b="1" spc="-5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язык</a:t>
          </a:r>
          <a:r>
            <a:rPr lang="ru-RU" b="1" spc="-1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–</a:t>
          </a:r>
          <a:r>
            <a:rPr lang="ru-RU" b="1" spc="-1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обязательные </a:t>
          </a:r>
          <a:r>
            <a:rPr lang="ru-RU" b="1" spc="-5" dirty="0" smtClean="0">
              <a:solidFill>
                <a:srgbClr val="003366"/>
              </a:solidFill>
              <a:latin typeface="Times New Roman" pitchFamily="18" charset="0"/>
              <a:cs typeface="Times New Roman" pitchFamily="18" charset="0"/>
            </a:rPr>
            <a:t>учебные</a:t>
          </a:r>
          <a:r>
            <a:rPr lang="ru-RU" b="1" spc="-35" dirty="0" smtClean="0">
              <a:solidFill>
                <a:srgbClr val="003366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b="1" dirty="0" smtClean="0">
              <a:solidFill>
                <a:srgbClr val="003366"/>
              </a:solidFill>
              <a:latin typeface="Times New Roman" pitchFamily="18" charset="0"/>
              <a:cs typeface="Times New Roman" pitchFamily="18" charset="0"/>
            </a:rPr>
            <a:t>предметы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86AAC4A4-C840-40A9-A770-CAFF21E3F90C}" type="parTrans" cxnId="{1428AAF7-DEF7-42CE-95AB-41457E599E00}">
      <dgm:prSet/>
      <dgm:spPr/>
      <dgm:t>
        <a:bodyPr/>
        <a:lstStyle/>
        <a:p>
          <a:endParaRPr lang="ru-RU"/>
        </a:p>
      </dgm:t>
    </dgm:pt>
    <dgm:pt modelId="{BF8B2E69-8F9E-4EAB-AAD9-3667C1C3A8CA}" type="sibTrans" cxnId="{1428AAF7-DEF7-42CE-95AB-41457E599E00}">
      <dgm:prSet/>
      <dgm:spPr/>
      <dgm:t>
        <a:bodyPr/>
        <a:lstStyle/>
        <a:p>
          <a:endParaRPr lang="ru-RU"/>
        </a:p>
      </dgm:t>
    </dgm:pt>
    <dgm:pt modelId="{394A484A-8FA8-4448-AC9C-0D6255660F5F}">
      <dgm:prSet phldrT="[Текст]"/>
      <dgm:spPr/>
      <dgm:t>
        <a:bodyPr/>
        <a:lstStyle/>
        <a:p>
          <a:r>
            <a:rPr lang="ru-RU" b="1" spc="-5" dirty="0" smtClean="0">
              <a:solidFill>
                <a:srgbClr val="003366"/>
              </a:solidFill>
              <a:latin typeface="Times New Roman" pitchFamily="18" charset="0"/>
              <a:cs typeface="Times New Roman" pitchFamily="18" charset="0"/>
            </a:rPr>
            <a:t>Экзамены </a:t>
          </a:r>
          <a:r>
            <a:rPr lang="ru-RU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по </a:t>
          </a:r>
          <a:r>
            <a:rPr lang="ru-RU" b="1" spc="-5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другим </a:t>
          </a:r>
          <a:r>
            <a:rPr lang="ru-RU" b="1" spc="-5" dirty="0" smtClean="0">
              <a:solidFill>
                <a:srgbClr val="003366"/>
              </a:solidFill>
              <a:latin typeface="Times New Roman" pitchFamily="18" charset="0"/>
              <a:cs typeface="Times New Roman" pitchFamily="18" charset="0"/>
            </a:rPr>
            <a:t>учебным </a:t>
          </a:r>
          <a:r>
            <a:rPr lang="ru-RU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предметам </a:t>
          </a:r>
          <a:r>
            <a:rPr lang="ru-RU" b="1" spc="-71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b="1" dirty="0" smtClean="0">
              <a:solidFill>
                <a:srgbClr val="003366"/>
              </a:solidFill>
              <a:latin typeface="Times New Roman" pitchFamily="18" charset="0"/>
              <a:cs typeface="Times New Roman" pitchFamily="18" charset="0"/>
            </a:rPr>
            <a:t>обучающиеся</a:t>
          </a:r>
          <a:r>
            <a:rPr lang="ru-RU" b="1" spc="10" dirty="0" smtClean="0">
              <a:solidFill>
                <a:srgbClr val="003366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b="1" spc="-5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сдают </a:t>
          </a:r>
          <a:r>
            <a:rPr lang="ru-RU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добровольно,	</a:t>
          </a:r>
          <a:r>
            <a:rPr lang="ru-RU" b="1" dirty="0" smtClean="0">
              <a:solidFill>
                <a:srgbClr val="003366"/>
              </a:solidFill>
              <a:latin typeface="Times New Roman" pitchFamily="18" charset="0"/>
              <a:cs typeface="Times New Roman" pitchFamily="18" charset="0"/>
            </a:rPr>
            <a:t>по </a:t>
          </a:r>
          <a:r>
            <a:rPr lang="ru-RU" b="1" spc="5" dirty="0" smtClean="0">
              <a:solidFill>
                <a:srgbClr val="003366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b="1" spc="-5" dirty="0" smtClean="0">
              <a:solidFill>
                <a:srgbClr val="003366"/>
              </a:solidFill>
              <a:latin typeface="Times New Roman" pitchFamily="18" charset="0"/>
              <a:cs typeface="Times New Roman" pitchFamily="18" charset="0"/>
            </a:rPr>
            <a:t>своему</a:t>
          </a:r>
          <a:r>
            <a:rPr lang="ru-RU" b="1" spc="-10" dirty="0" smtClean="0">
              <a:solidFill>
                <a:srgbClr val="003366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b="1" dirty="0" smtClean="0">
              <a:solidFill>
                <a:srgbClr val="003366"/>
              </a:solidFill>
              <a:latin typeface="Times New Roman" pitchFamily="18" charset="0"/>
              <a:cs typeface="Times New Roman" pitchFamily="18" charset="0"/>
            </a:rPr>
            <a:t>выбору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FC2DAAC4-F1CC-4C30-B54B-40549BD7B9EF}" type="parTrans" cxnId="{CC148544-8B0E-44EC-B492-5E8D04CE74A8}">
      <dgm:prSet/>
      <dgm:spPr/>
      <dgm:t>
        <a:bodyPr/>
        <a:lstStyle/>
        <a:p>
          <a:endParaRPr lang="ru-RU"/>
        </a:p>
      </dgm:t>
    </dgm:pt>
    <dgm:pt modelId="{F9B73B77-7EBC-4C21-8D48-8757FC956558}" type="sibTrans" cxnId="{CC148544-8B0E-44EC-B492-5E8D04CE74A8}">
      <dgm:prSet/>
      <dgm:spPr/>
      <dgm:t>
        <a:bodyPr/>
        <a:lstStyle/>
        <a:p>
          <a:endParaRPr lang="ru-RU"/>
        </a:p>
      </dgm:t>
    </dgm:pt>
    <dgm:pt modelId="{7722F4AA-FF02-41FA-9140-59A8B534A5D0}">
      <dgm:prSet phldrT="[Текст]"/>
      <dgm:spPr/>
      <dgm:t>
        <a:bodyPr/>
        <a:lstStyle/>
        <a:p>
          <a:r>
            <a:rPr lang="ru-RU" b="1" spc="-5" dirty="0" smtClean="0">
              <a:solidFill>
                <a:srgbClr val="003366"/>
              </a:solidFill>
              <a:latin typeface="Times New Roman" pitchFamily="18" charset="0"/>
              <a:cs typeface="Times New Roman" pitchFamily="18" charset="0"/>
            </a:rPr>
            <a:t>Выбранные </a:t>
          </a:r>
          <a:r>
            <a:rPr lang="ru-RU" b="1" dirty="0" smtClean="0">
              <a:solidFill>
                <a:srgbClr val="003366"/>
              </a:solidFill>
              <a:latin typeface="Times New Roman" pitchFamily="18" charset="0"/>
              <a:cs typeface="Times New Roman" pitchFamily="18" charset="0"/>
            </a:rPr>
            <a:t>учебные предметы необходимо </a:t>
          </a:r>
          <a:r>
            <a:rPr lang="ru-RU" b="1" spc="5" dirty="0" smtClean="0">
              <a:solidFill>
                <a:srgbClr val="003366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b="1" spc="-5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указать</a:t>
          </a:r>
          <a:r>
            <a:rPr lang="ru-RU" b="1" spc="1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в</a:t>
          </a:r>
          <a:r>
            <a:rPr lang="ru-RU" b="1" spc="5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b="1" spc="-5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заявлении</a:t>
          </a:r>
          <a:endParaRPr lang="ru-RU" dirty="0"/>
        </a:p>
      </dgm:t>
    </dgm:pt>
    <dgm:pt modelId="{38E923BF-DB3A-49C7-A972-B3BB337FCEEF}" type="parTrans" cxnId="{3728B74D-2C2A-482E-B50F-D0A83E68F1F0}">
      <dgm:prSet/>
      <dgm:spPr/>
      <dgm:t>
        <a:bodyPr/>
        <a:lstStyle/>
        <a:p>
          <a:endParaRPr lang="ru-RU"/>
        </a:p>
      </dgm:t>
    </dgm:pt>
    <dgm:pt modelId="{DF742DC9-9840-48D1-9025-BB9E34588B93}" type="sibTrans" cxnId="{3728B74D-2C2A-482E-B50F-D0A83E68F1F0}">
      <dgm:prSet/>
      <dgm:spPr/>
      <dgm:t>
        <a:bodyPr/>
        <a:lstStyle/>
        <a:p>
          <a:endParaRPr lang="ru-RU"/>
        </a:p>
      </dgm:t>
    </dgm:pt>
    <dgm:pt modelId="{F75F6049-E629-451E-A61E-94D4F4082B32}" type="pres">
      <dgm:prSet presAssocID="{183E6BA2-7974-4B2C-B72E-BFEB8006A58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E194113-1F1D-43B2-B228-3E0B66E8FE4F}" type="pres">
      <dgm:prSet presAssocID="{29672424-DDF6-4D69-995E-7FC28F08697E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A91216-D48D-4422-8408-1F820FE3D7C8}" type="pres">
      <dgm:prSet presAssocID="{BF8B2E69-8F9E-4EAB-AAD9-3667C1C3A8CA}" presName="spacer" presStyleCnt="0"/>
      <dgm:spPr/>
    </dgm:pt>
    <dgm:pt modelId="{1E2EDDD2-EE53-479B-AE42-1D30EB1433F8}" type="pres">
      <dgm:prSet presAssocID="{394A484A-8FA8-4448-AC9C-0D6255660F5F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4EA55D-60E9-4396-9B51-2D9350BB7BC1}" type="pres">
      <dgm:prSet presAssocID="{F9B73B77-7EBC-4C21-8D48-8757FC956558}" presName="spacer" presStyleCnt="0"/>
      <dgm:spPr/>
    </dgm:pt>
    <dgm:pt modelId="{B6040BBA-489A-4D80-BC2E-87C939C75CAB}" type="pres">
      <dgm:prSet presAssocID="{7722F4AA-FF02-41FA-9140-59A8B534A5D0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428AAF7-DEF7-42CE-95AB-41457E599E00}" srcId="{183E6BA2-7974-4B2C-B72E-BFEB8006A58B}" destId="{29672424-DDF6-4D69-995E-7FC28F08697E}" srcOrd="0" destOrd="0" parTransId="{86AAC4A4-C840-40A9-A770-CAFF21E3F90C}" sibTransId="{BF8B2E69-8F9E-4EAB-AAD9-3667C1C3A8CA}"/>
    <dgm:cxn modelId="{366C028F-29EC-4128-94BB-7388224702C8}" type="presOf" srcId="{183E6BA2-7974-4B2C-B72E-BFEB8006A58B}" destId="{F75F6049-E629-451E-A61E-94D4F4082B32}" srcOrd="0" destOrd="0" presId="urn:microsoft.com/office/officeart/2005/8/layout/vList2"/>
    <dgm:cxn modelId="{3728B74D-2C2A-482E-B50F-D0A83E68F1F0}" srcId="{183E6BA2-7974-4B2C-B72E-BFEB8006A58B}" destId="{7722F4AA-FF02-41FA-9140-59A8B534A5D0}" srcOrd="2" destOrd="0" parTransId="{38E923BF-DB3A-49C7-A972-B3BB337FCEEF}" sibTransId="{DF742DC9-9840-48D1-9025-BB9E34588B93}"/>
    <dgm:cxn modelId="{A7660279-8E33-4E8D-BF43-2B178442E07B}" type="presOf" srcId="{7722F4AA-FF02-41FA-9140-59A8B534A5D0}" destId="{B6040BBA-489A-4D80-BC2E-87C939C75CAB}" srcOrd="0" destOrd="0" presId="urn:microsoft.com/office/officeart/2005/8/layout/vList2"/>
    <dgm:cxn modelId="{CC148544-8B0E-44EC-B492-5E8D04CE74A8}" srcId="{183E6BA2-7974-4B2C-B72E-BFEB8006A58B}" destId="{394A484A-8FA8-4448-AC9C-0D6255660F5F}" srcOrd="1" destOrd="0" parTransId="{FC2DAAC4-F1CC-4C30-B54B-40549BD7B9EF}" sibTransId="{F9B73B77-7EBC-4C21-8D48-8757FC956558}"/>
    <dgm:cxn modelId="{183E8D8A-0DB4-4173-B41C-D1E96501680D}" type="presOf" srcId="{394A484A-8FA8-4448-AC9C-0D6255660F5F}" destId="{1E2EDDD2-EE53-479B-AE42-1D30EB1433F8}" srcOrd="0" destOrd="0" presId="urn:microsoft.com/office/officeart/2005/8/layout/vList2"/>
    <dgm:cxn modelId="{DE97537D-BE72-4FB2-A229-52E5A02248E1}" type="presOf" srcId="{29672424-DDF6-4D69-995E-7FC28F08697E}" destId="{4E194113-1F1D-43B2-B228-3E0B66E8FE4F}" srcOrd="0" destOrd="0" presId="urn:microsoft.com/office/officeart/2005/8/layout/vList2"/>
    <dgm:cxn modelId="{0F5201A7-4CDF-4A23-9968-273CF4BBF659}" type="presParOf" srcId="{F75F6049-E629-451E-A61E-94D4F4082B32}" destId="{4E194113-1F1D-43B2-B228-3E0B66E8FE4F}" srcOrd="0" destOrd="0" presId="urn:microsoft.com/office/officeart/2005/8/layout/vList2"/>
    <dgm:cxn modelId="{630B80E0-8DA1-477A-B857-8F47DA205EE3}" type="presParOf" srcId="{F75F6049-E629-451E-A61E-94D4F4082B32}" destId="{F4A91216-D48D-4422-8408-1F820FE3D7C8}" srcOrd="1" destOrd="0" presId="urn:microsoft.com/office/officeart/2005/8/layout/vList2"/>
    <dgm:cxn modelId="{EC409076-B3EF-4305-9787-42FF9E802FCB}" type="presParOf" srcId="{F75F6049-E629-451E-A61E-94D4F4082B32}" destId="{1E2EDDD2-EE53-479B-AE42-1D30EB1433F8}" srcOrd="2" destOrd="0" presId="urn:microsoft.com/office/officeart/2005/8/layout/vList2"/>
    <dgm:cxn modelId="{DBE222DD-3862-482D-AC7D-5D1F7BDDA7D4}" type="presParOf" srcId="{F75F6049-E629-451E-A61E-94D4F4082B32}" destId="{4A4EA55D-60E9-4396-9B51-2D9350BB7BC1}" srcOrd="3" destOrd="0" presId="urn:microsoft.com/office/officeart/2005/8/layout/vList2"/>
    <dgm:cxn modelId="{6B989AB9-9EF6-42F6-8FD2-F53AD26E3C3F}" type="presParOf" srcId="{F75F6049-E629-451E-A61E-94D4F4082B32}" destId="{B6040BBA-489A-4D80-BC2E-87C939C75CAB}" srcOrd="4" destOrd="0" presId="urn:microsoft.com/office/officeart/2005/8/layout/vList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228D4-D7C9-4034-A83D-F34C2E34FC40}" type="datetimeFigureOut">
              <a:rPr lang="ru-RU" smtClean="0"/>
              <a:pPr/>
              <a:t>09.10.2023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D8C88-6D51-4C55-9CB0-5FB9663A22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228D4-D7C9-4034-A83D-F34C2E34FC40}" type="datetimeFigureOut">
              <a:rPr lang="ru-RU" smtClean="0"/>
              <a:pPr/>
              <a:t>09.10.2023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D8C88-6D51-4C55-9CB0-5FB9663A22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228D4-D7C9-4034-A83D-F34C2E34FC40}" type="datetimeFigureOut">
              <a:rPr lang="ru-RU" smtClean="0"/>
              <a:pPr/>
              <a:t>09.10.2023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D8C88-6D51-4C55-9CB0-5FB9663A22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228D4-D7C9-4034-A83D-F34C2E34FC40}" type="datetimeFigureOut">
              <a:rPr lang="ru-RU" smtClean="0"/>
              <a:pPr/>
              <a:t>09.10.2023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D8C88-6D51-4C55-9CB0-5FB9663A22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228D4-D7C9-4034-A83D-F34C2E34FC40}" type="datetimeFigureOut">
              <a:rPr lang="ru-RU" smtClean="0"/>
              <a:pPr/>
              <a:t>09.10.2023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D8C88-6D51-4C55-9CB0-5FB9663A22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228D4-D7C9-4034-A83D-F34C2E34FC40}" type="datetimeFigureOut">
              <a:rPr lang="ru-RU" smtClean="0"/>
              <a:pPr/>
              <a:t>09.10.2023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D8C88-6D51-4C55-9CB0-5FB9663A22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228D4-D7C9-4034-A83D-F34C2E34FC40}" type="datetimeFigureOut">
              <a:rPr lang="ru-RU" smtClean="0"/>
              <a:pPr/>
              <a:t>09.10.2023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D8C88-6D51-4C55-9CB0-5FB9663A22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228D4-D7C9-4034-A83D-F34C2E34FC40}" type="datetimeFigureOut">
              <a:rPr lang="ru-RU" smtClean="0"/>
              <a:pPr/>
              <a:t>09.10.2023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D8C88-6D51-4C55-9CB0-5FB9663A22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228D4-D7C9-4034-A83D-F34C2E34FC40}" type="datetimeFigureOut">
              <a:rPr lang="ru-RU" smtClean="0"/>
              <a:pPr/>
              <a:t>09.10.2023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D8C88-6D51-4C55-9CB0-5FB9663A22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228D4-D7C9-4034-A83D-F34C2E34FC40}" type="datetimeFigureOut">
              <a:rPr lang="ru-RU" smtClean="0"/>
              <a:pPr/>
              <a:t>09.10.2023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D8C88-6D51-4C55-9CB0-5FB9663A22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228D4-D7C9-4034-A83D-F34C2E34FC40}" type="datetimeFigureOut">
              <a:rPr lang="ru-RU" smtClean="0"/>
              <a:pPr/>
              <a:t>09.10.2023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D8C88-6D51-4C55-9CB0-5FB9663A22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3228D4-D7C9-4034-A83D-F34C2E34FC40}" type="datetimeFigureOut">
              <a:rPr lang="ru-RU" smtClean="0"/>
              <a:pPr/>
              <a:t>09.10.2023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DD8C88-6D51-4C55-9CB0-5FB9663A22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diagramLayout" Target="../diagrams/layout1.xml"/><Relationship Id="rId7" Type="http://schemas.openxmlformats.org/officeDocument/2006/relationships/diagramLayout" Target="../diagrams/layout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2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8.jpeg"/><Relationship Id="rId4" Type="http://schemas.openxmlformats.org/officeDocument/2006/relationships/diagramQuickStyle" Target="../diagrams/quickStyle1.xml"/><Relationship Id="rId9" Type="http://schemas.openxmlformats.org/officeDocument/2006/relationships/diagramColors" Target="../diagrams/colors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13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2857488" y="1571612"/>
            <a:ext cx="6072230" cy="15824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 indent="86360" algn="ctr">
              <a:lnSpc>
                <a:spcPct val="100000"/>
              </a:lnSpc>
              <a:spcBef>
                <a:spcPts val="100"/>
              </a:spcBef>
            </a:pPr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Особенности </a:t>
            </a:r>
            <a:r>
              <a:rPr lang="ru-RU" sz="3200" b="1" i="1" spc="-1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организации </a:t>
            </a:r>
            <a:endParaRPr lang="ru-RU" sz="3200" b="1" i="1" spc="-1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2700" marR="5080" indent="86360" algn="ctr">
              <a:lnSpc>
                <a:spcPct val="100000"/>
              </a:lnSpc>
              <a:spcBef>
                <a:spcPts val="100"/>
              </a:spcBef>
            </a:pPr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3200" b="1" i="1" spc="5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spc="-1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проведения</a:t>
            </a:r>
            <a:r>
              <a:rPr lang="ru-RU" sz="3200" b="1" i="1" spc="-15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spc="-45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ГИА-11</a:t>
            </a:r>
            <a:r>
              <a:rPr lang="ru-RU" sz="3200" b="1" i="1" spc="-25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b="1" i="1" spc="-25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2700" marR="5080" indent="86360" algn="ctr">
              <a:lnSpc>
                <a:spcPct val="100000"/>
              </a:lnSpc>
              <a:spcBef>
                <a:spcPts val="100"/>
              </a:spcBef>
            </a:pPr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3200" b="1" i="1" spc="-5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2024</a:t>
            </a:r>
            <a:r>
              <a:rPr lang="ru-RU" sz="3200" b="1" i="1" spc="-35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spc="-25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году</a:t>
            </a:r>
            <a:endParaRPr lang="ru-R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071802" y="5429264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marL="12700" marR="5080" indent="86360">
              <a:lnSpc>
                <a:spcPct val="100000"/>
              </a:lnSpc>
              <a:spcBef>
                <a:spcPts val="100"/>
              </a:spcBef>
            </a:pP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 </a:t>
            </a:r>
            <a:r>
              <a:rPr lang="ru-RU" sz="2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Курганинский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район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4282" y="214290"/>
            <a:ext cx="1928826" cy="18974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C:\Users\Win7\Documents\ЕГЭ 2024\526760-fon-ege-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2857496"/>
            <a:ext cx="2643206" cy="28575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71802" y="428604"/>
            <a:ext cx="39714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0" spc="-5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Нормативно-правовая</a:t>
            </a:r>
            <a:r>
              <a:rPr lang="ru-RU" sz="2400" b="1" i="0" spc="-6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база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rcRect l="28354" t="11506" r="25948" b="5090"/>
          <a:stretch>
            <a:fillRect/>
          </a:stretch>
        </p:blipFill>
        <p:spPr bwMode="auto">
          <a:xfrm>
            <a:off x="3857620" y="928670"/>
            <a:ext cx="5143536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428596" y="2500306"/>
            <a:ext cx="314324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b="1" spc="22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b="1" spc="22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spc="-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сентября</a:t>
            </a:r>
            <a:r>
              <a:rPr lang="ru-RU" b="1" spc="22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spc="-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2023</a:t>
            </a:r>
            <a:r>
              <a:rPr lang="ru-RU" b="1" spc="22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spc="-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года</a:t>
            </a:r>
            <a:r>
              <a:rPr lang="ru-RU" b="1" spc="22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spc="-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действует</a:t>
            </a:r>
            <a:r>
              <a:rPr lang="ru-RU" b="1" spc="229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spc="-1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новый</a:t>
            </a:r>
            <a:r>
              <a:rPr lang="ru-RU" b="1" spc="22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spc="-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Порядок</a:t>
            </a:r>
            <a:r>
              <a:rPr lang="ru-RU" b="1" spc="23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spc="-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проведения</a:t>
            </a:r>
            <a:r>
              <a:rPr lang="ru-RU" b="1" spc="229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spc="-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ГИА</a:t>
            </a:r>
            <a:r>
              <a:rPr lang="ru-RU" b="1" spc="22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b="1" spc="225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spc="-5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b="1" spc="-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утв. </a:t>
            </a:r>
            <a:r>
              <a:rPr lang="ru-RU" b="1" spc="-53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spc="-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приказом</a:t>
            </a:r>
            <a:r>
              <a:rPr lang="ru-RU" b="1" spc="1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spc="-5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Минпросвещения</a:t>
            </a:r>
            <a:r>
              <a:rPr lang="ru-RU" b="1" spc="-5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России,</a:t>
            </a:r>
            <a:r>
              <a:rPr lang="ru-RU" b="1" spc="-3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spc="-5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Рособрнадзора</a:t>
            </a:r>
            <a:r>
              <a:rPr lang="ru-RU" b="1" spc="1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b="1" spc="15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spc="-5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b="1" spc="-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04.04.2023</a:t>
            </a:r>
            <a:r>
              <a:rPr lang="ru-RU" b="1" spc="-3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№</a:t>
            </a:r>
            <a:r>
              <a:rPr lang="ru-RU" b="1" spc="-1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233/552)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4282" y="214290"/>
            <a:ext cx="1815450" cy="1785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221170" y="236221"/>
            <a:ext cx="6553200" cy="1004569"/>
            <a:chOff x="294893" y="236220"/>
            <a:chExt cx="8737600" cy="1004569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09371" y="236220"/>
              <a:ext cx="2424684" cy="1004315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294893" y="1171194"/>
              <a:ext cx="8737600" cy="0"/>
            </a:xfrm>
            <a:custGeom>
              <a:avLst/>
              <a:gdLst/>
              <a:ahLst/>
              <a:cxnLst/>
              <a:rect l="l" t="t" r="r" b="b"/>
              <a:pathLst>
                <a:path w="8737600">
                  <a:moveTo>
                    <a:pt x="0" y="0"/>
                  </a:moveTo>
                  <a:lnTo>
                    <a:pt x="8737091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643042" y="500042"/>
            <a:ext cx="6633332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200" b="1" spc="-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Кто</a:t>
            </a:r>
            <a:r>
              <a:rPr sz="3200" b="1" spc="-2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3200" b="1" spc="-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может</a:t>
            </a:r>
            <a:r>
              <a:rPr sz="3200" b="1" spc="-1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3200" b="1" spc="-1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участвовать</a:t>
            </a:r>
            <a:r>
              <a:rPr sz="3200" b="1" spc="2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3200" b="1" spc="-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sz="3200" b="1" spc="-1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3200" b="1" spc="-1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ЕГЭ</a:t>
            </a:r>
            <a:endParaRPr sz="32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00034" y="2357430"/>
            <a:ext cx="6447949" cy="130484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9900" marR="5080" indent="-457834" algn="just">
              <a:lnSpc>
                <a:spcPct val="100000"/>
              </a:lnSpc>
              <a:spcBef>
                <a:spcPts val="1600"/>
              </a:spcBef>
              <a:buFont typeface="Wingdings"/>
              <a:buChar char=""/>
              <a:tabLst>
                <a:tab pos="470534" algn="l"/>
              </a:tabLst>
            </a:pPr>
            <a:r>
              <a:rPr sz="2800" b="1" i="1" spc="-5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 </a:t>
            </a:r>
            <a:r>
              <a:rPr sz="2800" b="1" i="1" spc="-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имеющие </a:t>
            </a:r>
            <a:r>
              <a:rPr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академической </a:t>
            </a:r>
            <a:r>
              <a:rPr sz="2800" b="1" i="1" spc="-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задолженности </a:t>
            </a:r>
            <a:r>
              <a:rPr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b="1" i="1" spc="-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в </a:t>
            </a:r>
            <a:r>
              <a:rPr sz="2800" b="1" i="1" spc="-1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полном </a:t>
            </a:r>
            <a:r>
              <a:rPr sz="2800" b="1" i="1" spc="-3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объёме </a:t>
            </a:r>
            <a:r>
              <a:rPr sz="2800" b="1" i="1" spc="-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выполнившие </a:t>
            </a:r>
            <a:r>
              <a:rPr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учебный </a:t>
            </a:r>
            <a:r>
              <a:rPr sz="2800" b="1" i="1" spc="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b="1" i="1" spc="-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план</a:t>
            </a:r>
            <a:endParaRPr sz="28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00034" y="3571876"/>
            <a:ext cx="6446996" cy="284116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9900" marR="5080" indent="-457834">
              <a:lnSpc>
                <a:spcPct val="100000"/>
              </a:lnSpc>
              <a:spcBef>
                <a:spcPts val="95"/>
              </a:spcBef>
              <a:buFont typeface="Wingdings"/>
              <a:buChar char=""/>
              <a:tabLst>
                <a:tab pos="469900" algn="l"/>
                <a:tab pos="470534" algn="l"/>
                <a:tab pos="2272665" algn="l"/>
                <a:tab pos="4708525" algn="l"/>
                <a:tab pos="6717030" algn="l"/>
              </a:tabLst>
            </a:pPr>
            <a:r>
              <a:rPr sz="2800" b="1" i="1" spc="-1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sz="2800" b="1" i="1" spc="-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sz="2800" b="1" i="1" spc="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sz="2800" b="1" i="1" spc="-1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шн</a:t>
            </a:r>
            <a:r>
              <a:rPr sz="2800" b="1" i="1" spc="-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sz="2800" b="1" i="1" spc="-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sz="2800" b="1" i="1" spc="-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пи</a:t>
            </a:r>
            <a:r>
              <a:rPr sz="2800" b="1" i="1" spc="1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sz="2800" b="1" i="1" spc="-1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sz="2800" b="1" i="1" spc="-1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ши</a:t>
            </a:r>
            <a:r>
              <a:rPr sz="2800" b="1" i="1" spc="-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sz="2800" b="1" i="1" spc="-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sz="2800" b="1" i="1" spc="-4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sz="2800" b="1" i="1" spc="-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sz="2800" b="1" i="1" spc="-6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sz="2800" b="1" i="1" spc="-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sz="2800" b="1" i="1" spc="-8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sz="2800" b="1" i="1" spc="-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ое</a:t>
            </a:r>
            <a:r>
              <a:rPr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sz="2800" b="1" i="1" spc="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sz="2800" b="1" i="1" spc="-15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sz="2800" b="1" i="1" spc="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</a:t>
            </a:r>
            <a:r>
              <a:rPr sz="2800" b="1" i="1" spc="-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sz="2800" b="1" i="1" spc="-1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sz="2800" b="1" i="1" spc="-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ие  </a:t>
            </a:r>
            <a:r>
              <a:rPr sz="2800" b="1" i="1" spc="-1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sz="2800" b="1" i="1" spc="-1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изложение</a:t>
            </a:r>
            <a:r>
              <a:rPr sz="2800" b="1" i="1" spc="-1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2800" b="1" i="1" spc="-1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69900" marR="5080" indent="-457834">
              <a:lnSpc>
                <a:spcPct val="100000"/>
              </a:lnSpc>
              <a:spcBef>
                <a:spcPts val="95"/>
              </a:spcBef>
              <a:buFont typeface="Wingdings"/>
              <a:buChar char=""/>
              <a:tabLst>
                <a:tab pos="469900" algn="l"/>
                <a:tab pos="470534" algn="l"/>
                <a:tab pos="2272665" algn="l"/>
                <a:tab pos="4708525" algn="l"/>
                <a:tab pos="6717030" algn="l"/>
              </a:tabLst>
            </a:pPr>
            <a:endParaRPr sz="280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32410">
              <a:spcBef>
                <a:spcPts val="915"/>
              </a:spcBef>
            </a:pPr>
            <a:r>
              <a:rPr sz="2800" b="1" i="1" spc="-3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Итоговое</a:t>
            </a:r>
            <a:r>
              <a:rPr sz="2800" b="1" i="1" spc="2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b="1" i="1" spc="-2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сочинение</a:t>
            </a:r>
            <a:r>
              <a:rPr sz="2800" b="1" i="1" spc="1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b="1" i="1" spc="-1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(изложение</a:t>
            </a:r>
            <a:r>
              <a:rPr sz="2800" b="1" i="1" spc="-1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sz="2800" b="1" i="1" spc="25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b="1" i="1" spc="-2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проводится</a:t>
            </a:r>
            <a:r>
              <a:rPr lang="ru-RU" sz="2800" b="1" i="1" spc="-2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u="heavy" spc="-5" dirty="0" smtClean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2800" b="1" i="1" u="heavy" spc="-15" dirty="0" smtClean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u="heavy" dirty="0" smtClean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 pitchFamily="18" charset="0"/>
                <a:cs typeface="Times New Roman" pitchFamily="18" charset="0"/>
              </a:rPr>
              <a:t>декабря</a:t>
            </a:r>
            <a:r>
              <a:rPr lang="ru-RU" sz="2800" b="1" i="1" u="heavy" spc="15" dirty="0" smtClean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u="heavy" spc="-5" dirty="0" smtClean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 pitchFamily="18" charset="0"/>
                <a:cs typeface="Times New Roman" pitchFamily="18" charset="0"/>
              </a:rPr>
              <a:t>2023</a:t>
            </a:r>
            <a:r>
              <a:rPr lang="ru-RU" sz="2800" b="1" i="1" u="heavy" dirty="0" smtClean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u="heavy" spc="-25" dirty="0" smtClean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 pitchFamily="18" charset="0"/>
                <a:cs typeface="Times New Roman" pitchFamily="18" charset="0"/>
              </a:rPr>
              <a:t>года</a:t>
            </a:r>
            <a:r>
              <a:rPr lang="ru-RU" sz="2800" b="1" i="1" u="heavy" dirty="0" smtClean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 pitchFamily="18" charset="0"/>
                <a:cs typeface="Times New Roman" pitchFamily="18" charset="0"/>
              </a:rPr>
              <a:t> (среда)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232410">
              <a:lnSpc>
                <a:spcPct val="100000"/>
              </a:lnSpc>
              <a:spcBef>
                <a:spcPts val="915"/>
              </a:spcBef>
            </a:pPr>
            <a:endParaRPr sz="28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71472" y="6000768"/>
            <a:ext cx="6271573" cy="3815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135"/>
              </a:spcBef>
            </a:pPr>
            <a:r>
              <a:rPr sz="2400" b="1" i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Сочинение</a:t>
            </a:r>
            <a:r>
              <a:rPr sz="2400" b="1" i="1" spc="-1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i="1" spc="-5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оценивается</a:t>
            </a:r>
            <a:r>
              <a:rPr sz="2400" b="1" i="1" spc="-5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i="1" spc="-5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«зачёт-незачёт».</a:t>
            </a:r>
            <a:endParaRPr sz="240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7248525" y="1928802"/>
            <a:ext cx="1895475" cy="4786346"/>
            <a:chOff x="9675876" y="2878835"/>
            <a:chExt cx="2527300" cy="3990340"/>
          </a:xfrm>
          <a:effectLst>
            <a:glow rad="63500">
              <a:schemeClr val="accent2">
                <a:satMod val="175000"/>
                <a:alpha val="40000"/>
              </a:schemeClr>
            </a:glow>
          </a:effectLst>
        </p:grpSpPr>
        <p:sp>
          <p:nvSpPr>
            <p:cNvPr id="14" name="object 14"/>
            <p:cNvSpPr/>
            <p:nvPr/>
          </p:nvSpPr>
          <p:spPr>
            <a:xfrm>
              <a:off x="9685782" y="2888741"/>
              <a:ext cx="2506980" cy="3970020"/>
            </a:xfrm>
            <a:custGeom>
              <a:avLst/>
              <a:gdLst/>
              <a:ahLst/>
              <a:cxnLst/>
              <a:rect l="l" t="t" r="r" b="b"/>
              <a:pathLst>
                <a:path w="2506979" h="3970020">
                  <a:moveTo>
                    <a:pt x="2506979" y="0"/>
                  </a:moveTo>
                  <a:lnTo>
                    <a:pt x="0" y="0"/>
                  </a:lnTo>
                  <a:lnTo>
                    <a:pt x="0" y="3970020"/>
                  </a:lnTo>
                  <a:lnTo>
                    <a:pt x="2506979" y="3970020"/>
                  </a:lnTo>
                  <a:lnTo>
                    <a:pt x="2506979" y="0"/>
                  </a:ln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>
                <a:ln>
                  <a:solidFill>
                    <a:srgbClr val="C00000"/>
                  </a:solidFill>
                </a:ln>
              </a:endParaRPr>
            </a:p>
          </p:txBody>
        </p:sp>
        <p:sp>
          <p:nvSpPr>
            <p:cNvPr id="15" name="object 15"/>
            <p:cNvSpPr/>
            <p:nvPr/>
          </p:nvSpPr>
          <p:spPr>
            <a:xfrm>
              <a:off x="9685782" y="2888741"/>
              <a:ext cx="2506980" cy="3970020"/>
            </a:xfrm>
            <a:custGeom>
              <a:avLst/>
              <a:gdLst/>
              <a:ahLst/>
              <a:cxnLst/>
              <a:rect l="l" t="t" r="r" b="b"/>
              <a:pathLst>
                <a:path w="2506979" h="3970020">
                  <a:moveTo>
                    <a:pt x="0" y="3970020"/>
                  </a:moveTo>
                  <a:lnTo>
                    <a:pt x="2506979" y="3970020"/>
                  </a:lnTo>
                  <a:lnTo>
                    <a:pt x="2506979" y="0"/>
                  </a:lnTo>
                  <a:lnTo>
                    <a:pt x="0" y="0"/>
                  </a:lnTo>
                  <a:lnTo>
                    <a:pt x="0" y="3970020"/>
                  </a:lnTo>
                  <a:close/>
                </a:path>
              </a:pathLst>
            </a:custGeom>
            <a:ln w="19812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>
                <a:ln>
                  <a:solidFill>
                    <a:srgbClr val="C00000"/>
                  </a:solidFill>
                </a:ln>
              </a:endParaRPr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7401877" y="1928802"/>
            <a:ext cx="1742123" cy="469102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600" spc="-5" dirty="0">
                <a:latin typeface="Georgia"/>
                <a:cs typeface="Georgia"/>
              </a:rPr>
              <a:t>Изменена</a:t>
            </a:r>
            <a:endParaRPr sz="1600">
              <a:latin typeface="Georgia"/>
              <a:cs typeface="Georgia"/>
            </a:endParaRPr>
          </a:p>
          <a:p>
            <a:pPr marL="12700" marR="5080" algn="ctr">
              <a:lnSpc>
                <a:spcPct val="100000"/>
              </a:lnSpc>
            </a:pPr>
            <a:r>
              <a:rPr sz="1600" spc="-5" dirty="0">
                <a:latin typeface="Georgia"/>
                <a:cs typeface="Georgia"/>
              </a:rPr>
              <a:t>дополнительная </a:t>
            </a:r>
            <a:r>
              <a:rPr sz="1600" dirty="0">
                <a:latin typeface="Georgia"/>
                <a:cs typeface="Georgia"/>
              </a:rPr>
              <a:t>дата </a:t>
            </a:r>
            <a:r>
              <a:rPr sz="1600" spc="-420" dirty="0">
                <a:latin typeface="Georgia"/>
                <a:cs typeface="Georgia"/>
              </a:rPr>
              <a:t> </a:t>
            </a:r>
            <a:r>
              <a:rPr sz="1600" dirty="0">
                <a:latin typeface="Georgia"/>
                <a:cs typeface="Georgia"/>
              </a:rPr>
              <a:t>проведения </a:t>
            </a:r>
            <a:r>
              <a:rPr sz="1600" spc="5" dirty="0">
                <a:latin typeface="Georgia"/>
                <a:cs typeface="Georgia"/>
              </a:rPr>
              <a:t> </a:t>
            </a:r>
            <a:r>
              <a:rPr sz="1600" spc="-5" dirty="0">
                <a:latin typeface="Georgia"/>
                <a:cs typeface="Georgia"/>
              </a:rPr>
              <a:t>итогового сочинения </a:t>
            </a:r>
            <a:r>
              <a:rPr sz="1600" spc="-420" dirty="0">
                <a:latin typeface="Georgia"/>
                <a:cs typeface="Georgia"/>
              </a:rPr>
              <a:t> </a:t>
            </a:r>
            <a:r>
              <a:rPr sz="1600" spc="-5" dirty="0">
                <a:latin typeface="Georgia"/>
                <a:cs typeface="Georgia"/>
              </a:rPr>
              <a:t>(изложения): вместо </a:t>
            </a:r>
            <a:r>
              <a:rPr sz="1600" dirty="0">
                <a:latin typeface="Georgia"/>
                <a:cs typeface="Georgia"/>
              </a:rPr>
              <a:t> первой</a:t>
            </a:r>
            <a:r>
              <a:rPr sz="1600" spc="-15" dirty="0">
                <a:latin typeface="Georgia"/>
                <a:cs typeface="Georgia"/>
              </a:rPr>
              <a:t> </a:t>
            </a:r>
            <a:r>
              <a:rPr sz="1600" dirty="0">
                <a:latin typeface="Georgia"/>
                <a:cs typeface="Georgia"/>
              </a:rPr>
              <a:t>рабочей</a:t>
            </a:r>
            <a:endParaRPr sz="1600">
              <a:latin typeface="Georgia"/>
              <a:cs typeface="Georgia"/>
            </a:endParaRPr>
          </a:p>
          <a:p>
            <a:pPr marL="117475" marR="109855" algn="ctr">
              <a:lnSpc>
                <a:spcPct val="100000"/>
              </a:lnSpc>
            </a:pPr>
            <a:r>
              <a:rPr sz="1600" spc="-5" dirty="0">
                <a:latin typeface="Georgia"/>
                <a:cs typeface="Georgia"/>
              </a:rPr>
              <a:t>среды мая </a:t>
            </a:r>
            <a:r>
              <a:rPr sz="1600" dirty="0">
                <a:latin typeface="Georgia"/>
                <a:cs typeface="Georgia"/>
              </a:rPr>
              <a:t>– </a:t>
            </a:r>
            <a:r>
              <a:rPr sz="1600" spc="-5" dirty="0">
                <a:latin typeface="Georgia"/>
                <a:cs typeface="Georgia"/>
              </a:rPr>
              <a:t>вторая </a:t>
            </a:r>
            <a:r>
              <a:rPr sz="1600" spc="-420" dirty="0">
                <a:latin typeface="Georgia"/>
                <a:cs typeface="Georgia"/>
              </a:rPr>
              <a:t> </a:t>
            </a:r>
            <a:r>
              <a:rPr sz="1600" spc="-5" dirty="0">
                <a:latin typeface="Georgia"/>
                <a:cs typeface="Georgia"/>
              </a:rPr>
              <a:t>среда апреля.</a:t>
            </a:r>
            <a:endParaRPr sz="1600">
              <a:latin typeface="Georgia"/>
              <a:cs typeface="Georgia"/>
            </a:endParaRPr>
          </a:p>
          <a:p>
            <a:pPr marL="254635" marR="247650" algn="ctr">
              <a:lnSpc>
                <a:spcPct val="100000"/>
              </a:lnSpc>
            </a:pPr>
            <a:r>
              <a:rPr sz="1600" spc="-5" dirty="0">
                <a:latin typeface="Georgia"/>
                <a:cs typeface="Georgia"/>
              </a:rPr>
              <a:t>Изменены</a:t>
            </a:r>
            <a:r>
              <a:rPr sz="1600" spc="-70" dirty="0">
                <a:latin typeface="Georgia"/>
                <a:cs typeface="Georgia"/>
              </a:rPr>
              <a:t> </a:t>
            </a:r>
            <a:r>
              <a:rPr sz="1600" spc="-5" dirty="0">
                <a:latin typeface="Georgia"/>
                <a:cs typeface="Georgia"/>
              </a:rPr>
              <a:t>сроки </a:t>
            </a:r>
            <a:r>
              <a:rPr sz="1600" spc="-415" dirty="0">
                <a:latin typeface="Georgia"/>
                <a:cs typeface="Georgia"/>
              </a:rPr>
              <a:t> </a:t>
            </a:r>
            <a:r>
              <a:rPr sz="1600" dirty="0">
                <a:latin typeface="Georgia"/>
                <a:cs typeface="Georgia"/>
              </a:rPr>
              <a:t>проверки и </a:t>
            </a:r>
            <a:r>
              <a:rPr sz="1600" spc="5" dirty="0">
                <a:latin typeface="Georgia"/>
                <a:cs typeface="Georgia"/>
              </a:rPr>
              <a:t> </a:t>
            </a:r>
            <a:r>
              <a:rPr sz="1600" spc="-5" dirty="0">
                <a:latin typeface="Georgia"/>
                <a:cs typeface="Georgia"/>
              </a:rPr>
              <a:t>обработки </a:t>
            </a:r>
            <a:r>
              <a:rPr sz="1600" dirty="0">
                <a:latin typeface="Georgia"/>
                <a:cs typeface="Georgia"/>
              </a:rPr>
              <a:t> </a:t>
            </a:r>
            <a:r>
              <a:rPr sz="1600" spc="-5" dirty="0">
                <a:latin typeface="Georgia"/>
                <a:cs typeface="Georgia"/>
              </a:rPr>
              <a:t>материалов</a:t>
            </a:r>
            <a:endParaRPr sz="1600">
              <a:latin typeface="Georgia"/>
              <a:cs typeface="Georgia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600" spc="-5" dirty="0">
                <a:latin typeface="Georgia"/>
                <a:cs typeface="Georgia"/>
              </a:rPr>
              <a:t>итогового</a:t>
            </a:r>
            <a:r>
              <a:rPr sz="1600" spc="-30" dirty="0">
                <a:latin typeface="Georgia"/>
                <a:cs typeface="Georgia"/>
              </a:rPr>
              <a:t> </a:t>
            </a:r>
            <a:r>
              <a:rPr sz="1600" spc="-5" dirty="0">
                <a:latin typeface="Georgia"/>
                <a:cs typeface="Georgia"/>
              </a:rPr>
              <a:t>сочинения</a:t>
            </a:r>
            <a:endParaRPr sz="1600">
              <a:latin typeface="Georgia"/>
              <a:cs typeface="Georgia"/>
            </a:endParaRPr>
          </a:p>
          <a:p>
            <a:pPr algn="ctr">
              <a:lnSpc>
                <a:spcPct val="100000"/>
              </a:lnSpc>
            </a:pPr>
            <a:r>
              <a:rPr sz="1600" spc="-5" dirty="0">
                <a:latin typeface="Georgia"/>
                <a:cs typeface="Georgia"/>
              </a:rPr>
              <a:t>(изложения).</a:t>
            </a:r>
            <a:endParaRPr sz="1600">
              <a:latin typeface="Georgia"/>
              <a:cs typeface="Georgia"/>
            </a:endParaRPr>
          </a:p>
        </p:txBody>
      </p:sp>
      <p:sp>
        <p:nvSpPr>
          <p:cNvPr id="18" name="object 6"/>
          <p:cNvSpPr txBox="1">
            <a:spLocks/>
          </p:cNvSpPr>
          <p:nvPr/>
        </p:nvSpPr>
        <p:spPr>
          <a:xfrm>
            <a:off x="1285852" y="1285860"/>
            <a:ext cx="6633332" cy="1009892"/>
          </a:xfrm>
          <a:prstGeom prst="rect">
            <a:avLst/>
          </a:prstGeom>
        </p:spPr>
        <p:txBody>
          <a:bodyPr vert="horz" wrap="square" lIns="0" tIns="12065" rIns="0" bIns="0" rtlCol="0" anchor="ctr">
            <a:spAutoFit/>
          </a:bodyPr>
          <a:lstStyle/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-5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 </a:t>
            </a:r>
            <a:r>
              <a:rPr kumimoji="0" lang="ru-RU" sz="3200" b="1" i="0" u="none" strike="noStrike" kern="1200" cap="none" spc="-1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ЕГЭ допускаются </a:t>
            </a:r>
          </a:p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-1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выпускники текущего года: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714480" cy="16430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 txBox="1"/>
          <p:nvPr/>
        </p:nvSpPr>
        <p:spPr>
          <a:xfrm>
            <a:off x="2928926" y="285728"/>
            <a:ext cx="4725940" cy="87395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0" marR="5080" indent="-108585">
              <a:lnSpc>
                <a:spcPct val="100000"/>
              </a:lnSpc>
              <a:spcBef>
                <a:spcPts val="95"/>
              </a:spcBef>
            </a:pPr>
            <a:r>
              <a:rPr sz="2800" b="1" i="1" spc="-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Форма</a:t>
            </a:r>
            <a:r>
              <a:rPr sz="2800" b="1" i="1" spc="-4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b="1" i="1" spc="-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государственной </a:t>
            </a:r>
            <a:r>
              <a:rPr sz="2800" b="1" i="1" spc="-82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b="1" i="1" spc="-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итоговой</a:t>
            </a:r>
            <a:r>
              <a:rPr sz="2800" b="1" i="1" spc="-7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b="1" i="1" spc="-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аттестации</a:t>
            </a:r>
            <a:endParaRPr sz="280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42910" y="2357430"/>
            <a:ext cx="392909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marR="97155" indent="-343535">
              <a:lnSpc>
                <a:spcPct val="100000"/>
              </a:lnSpc>
              <a:spcBef>
                <a:spcPts val="3844"/>
              </a:spcBef>
              <a:buFont typeface="Wingdings"/>
              <a:buChar char=""/>
              <a:tabLst>
                <a:tab pos="356235" algn="l"/>
              </a:tabLst>
            </a:pPr>
            <a:r>
              <a:rPr lang="ru-RU" sz="1600" b="1" i="1" dirty="0" smtClean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1600" b="1" i="1" spc="-10" dirty="0" smtClean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обучающихся, </a:t>
            </a:r>
            <a:r>
              <a:rPr lang="ru-RU" sz="1600" b="1" i="1" spc="-5" dirty="0" smtClean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освоивших </a:t>
            </a:r>
            <a:r>
              <a:rPr lang="ru-RU" sz="1600" b="1" i="1" spc="-545" dirty="0" smtClean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spc="-5" dirty="0" smtClean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образовательные</a:t>
            </a:r>
            <a:r>
              <a:rPr lang="ru-RU" sz="1600" b="1" i="1" spc="-60" dirty="0" smtClean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smtClean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программы </a:t>
            </a:r>
            <a:r>
              <a:rPr lang="ru-RU" sz="1600" b="1" i="1" spc="-545" dirty="0" smtClean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spc="-5" dirty="0" smtClean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среднего </a:t>
            </a:r>
            <a:r>
              <a:rPr lang="ru-RU" sz="1600" b="1" i="1" spc="-20" dirty="0" smtClean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общего </a:t>
            </a:r>
            <a:r>
              <a:rPr lang="ru-RU" sz="1600" b="1" i="1" spc="-5" dirty="0" smtClean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образования </a:t>
            </a:r>
            <a:r>
              <a:rPr lang="ru-RU" sz="1600" b="1" i="1" spc="-545" dirty="0" smtClean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smtClean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1600" b="1" i="1" spc="-10" dirty="0" smtClean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spc="-5" dirty="0" smtClean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допущенных</a:t>
            </a:r>
            <a:r>
              <a:rPr lang="ru-RU" sz="1600" b="1" i="1" spc="-25" dirty="0" smtClean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smtClean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1600" b="1" i="1" spc="-10" dirty="0" smtClean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 текущем</a:t>
            </a:r>
            <a:r>
              <a:rPr lang="ru-RU" sz="1600" b="1" i="1" spc="-10" dirty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spc="-10" dirty="0" smtClean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 году</a:t>
            </a:r>
            <a:r>
              <a:rPr lang="ru-RU" sz="1600" b="1" i="1" spc="-55" dirty="0" smtClean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smtClean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1600" b="1" i="1" spc="-40" dirty="0" smtClean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spc="-5" dirty="0" smtClean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ГИА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1428728" y="1214422"/>
            <a:ext cx="2214578" cy="1049846"/>
          </a:xfrm>
          <a:prstGeom prst="downArrow">
            <a:avLst>
              <a:gd name="adj1" fmla="val 50000"/>
              <a:gd name="adj2" fmla="val 5112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928794" y="1285860"/>
            <a:ext cx="12153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ЕГЭ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Стрелка вниз 9"/>
          <p:cNvSpPr/>
          <p:nvPr/>
        </p:nvSpPr>
        <p:spPr>
          <a:xfrm>
            <a:off x="5500694" y="1214422"/>
            <a:ext cx="2214578" cy="1049846"/>
          </a:xfrm>
          <a:prstGeom prst="downArrow">
            <a:avLst>
              <a:gd name="adj1" fmla="val 50000"/>
              <a:gd name="adj2" fmla="val 5112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6000760" y="1214422"/>
            <a:ext cx="12650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ГВЭ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5" name="object 3"/>
          <p:cNvSpPr txBox="1"/>
          <p:nvPr/>
        </p:nvSpPr>
        <p:spPr>
          <a:xfrm>
            <a:off x="4929190" y="2428868"/>
            <a:ext cx="3357586" cy="81368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 algn="just">
              <a:lnSpc>
                <a:spcPct val="100000"/>
              </a:lnSpc>
              <a:spcBef>
                <a:spcPts val="105"/>
              </a:spcBef>
              <a:buFont typeface="Wingdings"/>
              <a:buChar char=""/>
              <a:tabLst>
                <a:tab pos="355600" algn="l"/>
              </a:tabLst>
            </a:pPr>
            <a:r>
              <a:rPr sz="2000" b="1" i="1" dirty="0">
                <a:solidFill>
                  <a:srgbClr val="001F5F"/>
                </a:solidFill>
                <a:latin typeface="Arial"/>
                <a:cs typeface="Arial"/>
              </a:rPr>
              <a:t>Д</a:t>
            </a:r>
            <a:r>
              <a:rPr sz="1600" b="1" i="1" dirty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ля </a:t>
            </a:r>
            <a:r>
              <a:rPr sz="1600" b="1" i="1" spc="-5" dirty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лиц </a:t>
            </a:r>
            <a:r>
              <a:rPr sz="1600" b="1" i="1" dirty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sz="1600" b="1" i="1" spc="-5" dirty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ограниченными </a:t>
            </a:r>
            <a:r>
              <a:rPr sz="1600" b="1" i="1" spc="-545" dirty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i="1" spc="-10" dirty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возможностями здоровья </a:t>
            </a:r>
            <a:r>
              <a:rPr sz="1600" b="1" i="1" spc="-545" dirty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i="1" spc="-5" dirty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(ОВЗ), детей-инвалидов </a:t>
            </a:r>
            <a:r>
              <a:rPr sz="1600" b="1" i="1" dirty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sz="1600" b="1" i="1" spc="-545" dirty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i="1" dirty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инвалидов</a:t>
            </a:r>
            <a:endParaRPr sz="160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6" name="Схема 15"/>
          <p:cNvGraphicFramePr/>
          <p:nvPr/>
        </p:nvGraphicFramePr>
        <p:xfrm>
          <a:off x="785786" y="3500438"/>
          <a:ext cx="3571900" cy="25717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8" name="Схема 17"/>
          <p:cNvGraphicFramePr/>
          <p:nvPr/>
        </p:nvGraphicFramePr>
        <p:xfrm>
          <a:off x="4929190" y="3429000"/>
          <a:ext cx="3762380" cy="1746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11" name="Рисунок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4282" y="214290"/>
            <a:ext cx="1452360" cy="1428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object 4"/>
          <p:cNvGrpSpPr/>
          <p:nvPr/>
        </p:nvGrpSpPr>
        <p:grpSpPr>
          <a:xfrm>
            <a:off x="357158" y="214290"/>
            <a:ext cx="6551771" cy="1004569"/>
            <a:chOff x="432054" y="199644"/>
            <a:chExt cx="8735695" cy="1004569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45008" y="199644"/>
              <a:ext cx="2424684" cy="1004315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432054" y="1136141"/>
              <a:ext cx="8735695" cy="0"/>
            </a:xfrm>
            <a:custGeom>
              <a:avLst/>
              <a:gdLst/>
              <a:ahLst/>
              <a:cxnLst/>
              <a:rect l="l" t="t" r="r" b="b"/>
              <a:pathLst>
                <a:path w="8735695">
                  <a:moveTo>
                    <a:pt x="0" y="0"/>
                  </a:moveTo>
                  <a:lnTo>
                    <a:pt x="8735568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272380" y="340614"/>
            <a:ext cx="4942826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Сроки</a:t>
            </a:r>
            <a:r>
              <a:rPr sz="3200" b="1" spc="-4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3200" b="1" spc="-5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проведения</a:t>
            </a:r>
            <a:r>
              <a:rPr sz="3200" b="1" spc="-5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ЕГЭ</a:t>
            </a:r>
            <a:endParaRPr sz="3200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42910" y="1357298"/>
            <a:ext cx="7929618" cy="149079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5080" indent="-1109980">
              <a:lnSpc>
                <a:spcPct val="100000"/>
              </a:lnSpc>
              <a:spcBef>
                <a:spcPts val="105"/>
              </a:spcBef>
            </a:pPr>
            <a:r>
              <a:rPr lang="ru-RU" sz="2400" b="1" i="1" spc="-15" dirty="0" smtClean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      Министерства просвещения Российской Федерации, Федеральной службы по надзору в сфере образования и науки</a:t>
            </a:r>
            <a:r>
              <a:rPr sz="2400" b="1" i="1" smtClean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i="1" dirty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определяет </a:t>
            </a:r>
            <a:r>
              <a:rPr sz="2400" b="1" i="1" spc="5" dirty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i="1" u="heavy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 pitchFamily="18" charset="0"/>
                <a:cs typeface="Times New Roman" pitchFamily="18" charset="0"/>
              </a:rPr>
              <a:t>сроки</a:t>
            </a:r>
            <a:r>
              <a:rPr sz="2400" b="1" i="1" spc="-35" dirty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i="1" dirty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sz="2400" b="1" i="1" spc="-25" dirty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i="1" u="heavy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 pitchFamily="18" charset="0"/>
                <a:cs typeface="Times New Roman" pitchFamily="18" charset="0"/>
              </a:rPr>
              <a:t>единое</a:t>
            </a:r>
            <a:r>
              <a:rPr sz="2400" b="1" i="1" u="heavy" spc="-3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i="1" u="heavy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 pitchFamily="18" charset="0"/>
                <a:cs typeface="Times New Roman" pitchFamily="18" charset="0"/>
              </a:rPr>
              <a:t>расписание </a:t>
            </a:r>
            <a:r>
              <a:rPr sz="2400" b="1" i="1" spc="-875" dirty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i="1" spc="-10" dirty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проведения</a:t>
            </a:r>
            <a:r>
              <a:rPr sz="2400" b="1" i="1" spc="-25" dirty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i="1" dirty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ЕГЭ</a:t>
            </a:r>
            <a:endParaRPr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3000364" y="3429000"/>
            <a:ext cx="3286148" cy="185948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r>
              <a:rPr sz="2400" b="1" u="heavy">
                <a:solidFill>
                  <a:srgbClr val="C00000"/>
                </a:solidFill>
                <a:uFill>
                  <a:solidFill>
                    <a:srgbClr val="003366"/>
                  </a:solidFill>
                </a:uFill>
                <a:latin typeface="Times New Roman" pitchFamily="18" charset="0"/>
                <a:cs typeface="Times New Roman" pitchFamily="18" charset="0"/>
              </a:rPr>
              <a:t>3</a:t>
            </a:r>
            <a:r>
              <a:rPr sz="2400" b="1" u="heavy" spc="-30">
                <a:solidFill>
                  <a:srgbClr val="C00000"/>
                </a:solidFill>
                <a:uFill>
                  <a:solidFill>
                    <a:srgbClr val="003366"/>
                  </a:solidFill>
                </a:u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u="heavy" spc="-5" smtClean="0">
                <a:solidFill>
                  <a:srgbClr val="C00000"/>
                </a:solidFill>
                <a:uFill>
                  <a:solidFill>
                    <a:srgbClr val="003366"/>
                  </a:solidFill>
                </a:uFill>
                <a:latin typeface="Times New Roman" pitchFamily="18" charset="0"/>
                <a:cs typeface="Times New Roman" pitchFamily="18" charset="0"/>
              </a:rPr>
              <a:t>период</a:t>
            </a:r>
            <a:r>
              <a:rPr lang="ru-RU" sz="2400" b="1" u="heavy" spc="-5" dirty="0" smtClean="0">
                <a:solidFill>
                  <a:srgbClr val="C00000"/>
                </a:solidFill>
                <a:uFill>
                  <a:solidFill>
                    <a:srgbClr val="003366"/>
                  </a:solidFill>
                </a:uFill>
                <a:latin typeface="Times New Roman" pitchFamily="18" charset="0"/>
                <a:cs typeface="Times New Roman" pitchFamily="18" charset="0"/>
              </a:rPr>
              <a:t>а </a:t>
            </a:r>
            <a:r>
              <a:rPr sz="2400" b="1" u="heavy" spc="-15" smtClean="0">
                <a:solidFill>
                  <a:srgbClr val="C00000"/>
                </a:solidFill>
                <a:uFill>
                  <a:solidFill>
                    <a:srgbClr val="003366"/>
                  </a:solidFill>
                </a:uFill>
                <a:latin typeface="Times New Roman" pitchFamily="18" charset="0"/>
                <a:cs typeface="Times New Roman" pitchFamily="18" charset="0"/>
              </a:rPr>
              <a:t>ГИА</a:t>
            </a:r>
            <a:r>
              <a:rPr sz="2400" b="1" spc="-15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sz="240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2700"/>
            <a:r>
              <a:rPr sz="2400" spc="-10" dirty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sz="2400" b="1" spc="-10" dirty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досрочный</a:t>
            </a:r>
            <a:r>
              <a:rPr sz="2400" b="1" spc="-30" dirty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spc="-5" dirty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(апрель)</a:t>
            </a:r>
            <a:endParaRPr sz="2400">
              <a:latin typeface="Times New Roman" pitchFamily="18" charset="0"/>
              <a:cs typeface="Times New Roman" pitchFamily="18" charset="0"/>
            </a:endParaRPr>
          </a:p>
          <a:p>
            <a:pPr marL="12700"/>
            <a:r>
              <a:rPr sz="2400" spc="-5" dirty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sz="2400" b="1" spc="-5" dirty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основной</a:t>
            </a:r>
            <a:r>
              <a:rPr sz="2400" b="1" spc="-20" dirty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spc="-10" dirty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(май </a:t>
            </a:r>
            <a:r>
              <a:rPr sz="2400" b="1" dirty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sz="2400" b="1" spc="-20" dirty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dirty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июнь)</a:t>
            </a:r>
            <a:endParaRPr sz="2400">
              <a:latin typeface="Times New Roman" pitchFamily="18" charset="0"/>
              <a:cs typeface="Times New Roman" pitchFamily="18" charset="0"/>
            </a:endParaRPr>
          </a:p>
          <a:p>
            <a:pPr marL="12700"/>
            <a:r>
              <a:rPr sz="2400" spc="-10" dirty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sz="2400" b="1" spc="-10" dirty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дополнительный</a:t>
            </a:r>
            <a:r>
              <a:rPr sz="2400" b="1" spc="-5" dirty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 (сентябрь)</a:t>
            </a:r>
            <a:endParaRPr sz="240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6429388" y="2571744"/>
            <a:ext cx="2492696" cy="4000528"/>
            <a:chOff x="9546335" y="3709415"/>
            <a:chExt cx="2656840" cy="3159760"/>
          </a:xfrm>
        </p:grpSpPr>
        <p:sp>
          <p:nvSpPr>
            <p:cNvPr id="32" name="object 32"/>
            <p:cNvSpPr/>
            <p:nvPr/>
          </p:nvSpPr>
          <p:spPr>
            <a:xfrm>
              <a:off x="9556241" y="3719321"/>
              <a:ext cx="2636520" cy="3139440"/>
            </a:xfrm>
            <a:custGeom>
              <a:avLst/>
              <a:gdLst/>
              <a:ahLst/>
              <a:cxnLst/>
              <a:rect l="l" t="t" r="r" b="b"/>
              <a:pathLst>
                <a:path w="2636520" h="3139440">
                  <a:moveTo>
                    <a:pt x="2636520" y="0"/>
                  </a:moveTo>
                  <a:lnTo>
                    <a:pt x="0" y="0"/>
                  </a:lnTo>
                  <a:lnTo>
                    <a:pt x="0" y="3139440"/>
                  </a:lnTo>
                  <a:lnTo>
                    <a:pt x="2636520" y="3139440"/>
                  </a:lnTo>
                  <a:lnTo>
                    <a:pt x="2636520" y="0"/>
                  </a:ln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9556241" y="3719321"/>
              <a:ext cx="2636520" cy="3139440"/>
            </a:xfrm>
            <a:custGeom>
              <a:avLst/>
              <a:gdLst/>
              <a:ahLst/>
              <a:cxnLst/>
              <a:rect l="l" t="t" r="r" b="b"/>
              <a:pathLst>
                <a:path w="2636520" h="3139440">
                  <a:moveTo>
                    <a:pt x="0" y="3139440"/>
                  </a:moveTo>
                  <a:lnTo>
                    <a:pt x="2636520" y="3139440"/>
                  </a:lnTo>
                  <a:lnTo>
                    <a:pt x="2636520" y="0"/>
                  </a:lnTo>
                  <a:lnTo>
                    <a:pt x="0" y="0"/>
                  </a:lnTo>
                  <a:lnTo>
                    <a:pt x="0" y="3139440"/>
                  </a:lnTo>
                  <a:close/>
                </a:path>
              </a:pathLst>
            </a:custGeom>
            <a:ln w="19812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bject 34"/>
          <p:cNvSpPr txBox="1"/>
          <p:nvPr/>
        </p:nvSpPr>
        <p:spPr>
          <a:xfrm>
            <a:off x="6572264" y="2786058"/>
            <a:ext cx="2294100" cy="337528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Georgia"/>
                <a:cs typeface="Georgia"/>
              </a:rPr>
              <a:t>Изменились сроки</a:t>
            </a:r>
            <a:r>
              <a:rPr sz="1800" spc="-5">
                <a:latin typeface="Georgia"/>
                <a:cs typeface="Georgia"/>
              </a:rPr>
              <a:t>, </a:t>
            </a:r>
            <a:endParaRPr lang="ru-RU" sz="1800" spc="-5" dirty="0" smtClean="0">
              <a:latin typeface="Georgia"/>
              <a:cs typeface="Georgia"/>
            </a:endParaRPr>
          </a:p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mtClean="0">
                <a:latin typeface="Georgia"/>
                <a:cs typeface="Georgia"/>
              </a:rPr>
              <a:t>в </a:t>
            </a:r>
            <a:r>
              <a:rPr sz="1800" spc="5" smtClean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которые </a:t>
            </a:r>
            <a:r>
              <a:rPr sz="1800" dirty="0">
                <a:latin typeface="Georgia"/>
                <a:cs typeface="Georgia"/>
              </a:rPr>
              <a:t>выпускники </a:t>
            </a:r>
            <a:r>
              <a:rPr sz="1800" spc="5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прошлых</a:t>
            </a:r>
            <a:r>
              <a:rPr sz="1800" spc="-5" dirty="0">
                <a:latin typeface="Georgia"/>
                <a:cs typeface="Georgia"/>
              </a:rPr>
              <a:t> лет</a:t>
            </a:r>
            <a:r>
              <a:rPr sz="1800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могут </a:t>
            </a:r>
            <a:r>
              <a:rPr sz="1800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участвовать </a:t>
            </a:r>
            <a:r>
              <a:rPr sz="1800" dirty="0">
                <a:latin typeface="Georgia"/>
                <a:cs typeface="Georgia"/>
              </a:rPr>
              <a:t>в </a:t>
            </a:r>
            <a:r>
              <a:rPr sz="1800" spc="-5" dirty="0">
                <a:latin typeface="Georgia"/>
                <a:cs typeface="Georgia"/>
              </a:rPr>
              <a:t>ЕГЭ</a:t>
            </a:r>
            <a:r>
              <a:rPr sz="1800" spc="-5">
                <a:latin typeface="Georgia"/>
                <a:cs typeface="Georgia"/>
              </a:rPr>
              <a:t>: </a:t>
            </a:r>
            <a:endParaRPr lang="ru-RU" sz="1800" spc="-5" dirty="0" smtClean="0">
              <a:latin typeface="Georgia"/>
              <a:cs typeface="Georgia"/>
            </a:endParaRPr>
          </a:p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5" smtClean="0">
                <a:latin typeface="Georgia"/>
                <a:cs typeface="Georgia"/>
              </a:rPr>
              <a:t>со </a:t>
            </a:r>
            <a:r>
              <a:rPr sz="1800" smtClean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следующего</a:t>
            </a:r>
            <a:r>
              <a:rPr sz="1800" dirty="0">
                <a:latin typeface="Georgia"/>
                <a:cs typeface="Georgia"/>
              </a:rPr>
              <a:t> года </a:t>
            </a:r>
            <a:r>
              <a:rPr sz="1800" spc="5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сдавать</a:t>
            </a:r>
            <a:r>
              <a:rPr sz="1800" spc="-25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экзамены</a:t>
            </a:r>
            <a:r>
              <a:rPr sz="1800" spc="-35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они </a:t>
            </a:r>
            <a:r>
              <a:rPr sz="1800" spc="-415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смогут</a:t>
            </a:r>
            <a:r>
              <a:rPr sz="1800" spc="-10" dirty="0">
                <a:latin typeface="Georgia"/>
                <a:cs typeface="Georgia"/>
              </a:rPr>
              <a:t> </a:t>
            </a:r>
            <a:r>
              <a:rPr sz="1800" spc="-5">
                <a:latin typeface="Georgia"/>
                <a:cs typeface="Georgia"/>
              </a:rPr>
              <a:t>только</a:t>
            </a:r>
            <a:r>
              <a:rPr sz="1800">
                <a:latin typeface="Georgia"/>
                <a:cs typeface="Georgia"/>
              </a:rPr>
              <a:t> </a:t>
            </a:r>
            <a:endParaRPr lang="ru-RU" sz="1800" dirty="0" smtClean="0">
              <a:latin typeface="Georgia"/>
              <a:cs typeface="Georgia"/>
            </a:endParaRPr>
          </a:p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ru-RU" sz="1800" dirty="0" smtClean="0">
                <a:latin typeface="Georgia"/>
                <a:cs typeface="Georgia"/>
              </a:rPr>
              <a:t>в</a:t>
            </a:r>
            <a:r>
              <a:rPr lang="ru-RU" dirty="0" smtClean="0">
                <a:latin typeface="Georgia"/>
                <a:cs typeface="Georgia"/>
              </a:rPr>
              <a:t> </a:t>
            </a:r>
            <a:r>
              <a:rPr sz="1800" spc="-5" smtClean="0">
                <a:latin typeface="Georgia"/>
                <a:cs typeface="Georgia"/>
              </a:rPr>
              <a:t>резервные </a:t>
            </a:r>
            <a:r>
              <a:rPr sz="1800" spc="-5" dirty="0">
                <a:latin typeface="Georgia"/>
                <a:cs typeface="Georgia"/>
              </a:rPr>
              <a:t>сроки </a:t>
            </a:r>
            <a:r>
              <a:rPr sz="1800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основного</a:t>
            </a:r>
            <a:r>
              <a:rPr sz="1800" spc="-60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периода </a:t>
            </a:r>
            <a:r>
              <a:rPr sz="1800" spc="-415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проведения</a:t>
            </a:r>
            <a:endParaRPr sz="180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latin typeface="Georgia"/>
                <a:cs typeface="Georgia"/>
              </a:rPr>
              <a:t>экзаменов.</a:t>
            </a:r>
            <a:endParaRPr sz="1800">
              <a:latin typeface="Georgia"/>
              <a:cs typeface="Georgia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571604" cy="15001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7"/>
          <p:cNvSpPr txBox="1">
            <a:spLocks/>
          </p:cNvSpPr>
          <p:nvPr/>
        </p:nvSpPr>
        <p:spPr>
          <a:xfrm>
            <a:off x="2500298" y="285728"/>
            <a:ext cx="4714908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ПОДАЧА</a:t>
            </a:r>
            <a:r>
              <a:rPr kumimoji="0" lang="ru-RU" sz="3200" b="1" i="0" u="none" strike="noStrike" kern="1200" cap="none" spc="-9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ЗАЯВЛЕНИЯ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" name="object 8"/>
          <p:cNvSpPr txBox="1"/>
          <p:nvPr/>
        </p:nvSpPr>
        <p:spPr>
          <a:xfrm>
            <a:off x="428596" y="1643050"/>
            <a:ext cx="4990472" cy="4523674"/>
          </a:xfrm>
          <a:prstGeom prst="rect">
            <a:avLst/>
          </a:prstGeom>
        </p:spPr>
        <p:txBody>
          <a:bodyPr vert="horz" wrap="square" lIns="0" tIns="311785" rIns="0" bIns="0" rtlCol="0">
            <a:spAutoFit/>
          </a:bodyPr>
          <a:lstStyle/>
          <a:p>
            <a:pPr marR="240665" algn="ctr">
              <a:lnSpc>
                <a:spcPct val="100000"/>
              </a:lnSpc>
              <a:spcBef>
                <a:spcPts val="2455"/>
              </a:spcBef>
            </a:pPr>
            <a:r>
              <a:rPr sz="2400" b="1" i="1" u="heavy" spc="-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 pitchFamily="18" charset="0"/>
                <a:cs typeface="Times New Roman" pitchFamily="18" charset="0"/>
              </a:rPr>
              <a:t>До</a:t>
            </a:r>
            <a:r>
              <a:rPr sz="2400" b="1" i="1" u="heavy" spc="-3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i="1" u="heavy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 pitchFamily="18" charset="0"/>
                <a:cs typeface="Times New Roman" pitchFamily="18" charset="0"/>
              </a:rPr>
              <a:t>1</a:t>
            </a:r>
            <a:r>
              <a:rPr sz="2400" b="1" i="1" u="heavy" spc="-3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i="1" u="heavy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 pitchFamily="18" charset="0"/>
                <a:cs typeface="Times New Roman" pitchFamily="18" charset="0"/>
              </a:rPr>
              <a:t>февраля!</a:t>
            </a:r>
            <a:endParaRPr sz="2400">
              <a:latin typeface="Times New Roman" pitchFamily="18" charset="0"/>
              <a:cs typeface="Times New Roman" pitchFamily="18" charset="0"/>
            </a:endParaRPr>
          </a:p>
          <a:p>
            <a:pPr marL="299085" marR="313055">
              <a:lnSpc>
                <a:spcPct val="100000"/>
              </a:lnSpc>
              <a:spcBef>
                <a:spcPts val="1830"/>
              </a:spcBef>
            </a:pPr>
            <a:r>
              <a:rPr sz="2400" b="1" i="1" spc="-1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Выпускник</a:t>
            </a:r>
            <a:r>
              <a:rPr sz="2400" b="1" i="1" spc="4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i="1" u="heavy" spc="-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 pitchFamily="18" charset="0"/>
                <a:cs typeface="Times New Roman" pitchFamily="18" charset="0"/>
              </a:rPr>
              <a:t>в </a:t>
            </a:r>
            <a:r>
              <a:rPr sz="2400" b="1" i="1" u="heavy" spc="-2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 pitchFamily="18" charset="0"/>
                <a:cs typeface="Times New Roman" pitchFamily="18" charset="0"/>
              </a:rPr>
              <a:t>своей</a:t>
            </a:r>
            <a:r>
              <a:rPr sz="2400" b="1" i="1" u="heavy" spc="2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i="1" u="heavy" spc="-1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 pitchFamily="18" charset="0"/>
                <a:cs typeface="Times New Roman" pitchFamily="18" charset="0"/>
              </a:rPr>
              <a:t>школе </a:t>
            </a:r>
            <a:r>
              <a:rPr sz="2400" b="1" i="1" spc="-1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должен</a:t>
            </a:r>
            <a:r>
              <a:rPr sz="2400" b="1" i="1" spc="5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i="1" spc="-5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написать </a:t>
            </a:r>
            <a:r>
              <a:rPr sz="2400" b="1" i="1" spc="-765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i="1" u="heavy" spc="-10" smtClean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 pitchFamily="18" charset="0"/>
                <a:cs typeface="Times New Roman" pitchFamily="18" charset="0"/>
              </a:rPr>
              <a:t>заявление,</a:t>
            </a:r>
            <a:r>
              <a:rPr lang="ru-RU" sz="2400" b="1" i="1" u="heavy" spc="-10" dirty="0" smtClean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 pitchFamily="18" charset="0"/>
                <a:cs typeface="Times New Roman" pitchFamily="18" charset="0"/>
              </a:rPr>
              <a:t>                        </a:t>
            </a:r>
            <a:r>
              <a:rPr sz="2400" b="1" i="1" spc="-5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sz="2400" b="1" i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i="1" spc="-15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котором</a:t>
            </a:r>
            <a:r>
              <a:rPr sz="2400" b="1" i="1" spc="35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i="1" spc="-1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указывается:</a:t>
            </a:r>
            <a:endParaRPr sz="2400">
              <a:latin typeface="Times New Roman" pitchFamily="18" charset="0"/>
              <a:cs typeface="Times New Roman" pitchFamily="18" charset="0"/>
            </a:endParaRPr>
          </a:p>
          <a:p>
            <a:pPr marL="230504" indent="-218440">
              <a:lnSpc>
                <a:spcPct val="100000"/>
              </a:lnSpc>
              <a:spcBef>
                <a:spcPts val="1680"/>
              </a:spcBef>
              <a:buChar char="-"/>
              <a:tabLst>
                <a:tab pos="231140" algn="l"/>
              </a:tabLst>
            </a:pPr>
            <a:r>
              <a:rPr sz="2400" b="1" i="1" u="heavy" spc="-5" dirty="0">
                <a:solidFill>
                  <a:srgbClr val="003399"/>
                </a:solidFill>
                <a:uFill>
                  <a:solidFill>
                    <a:srgbClr val="003399"/>
                  </a:solidFill>
                </a:uFill>
                <a:latin typeface="Times New Roman" pitchFamily="18" charset="0"/>
                <a:cs typeface="Times New Roman" pitchFamily="18" charset="0"/>
              </a:rPr>
              <a:t>выбор</a:t>
            </a:r>
            <a:r>
              <a:rPr sz="2400" b="1" i="1" u="heavy" spc="-30" dirty="0">
                <a:solidFill>
                  <a:srgbClr val="003399"/>
                </a:solidFill>
                <a:uFill>
                  <a:solidFill>
                    <a:srgbClr val="003399"/>
                  </a:solidFill>
                </a:u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i="1" u="heavy" dirty="0">
                <a:solidFill>
                  <a:srgbClr val="003399"/>
                </a:solidFill>
                <a:uFill>
                  <a:solidFill>
                    <a:srgbClr val="003399"/>
                  </a:solidFill>
                </a:uFill>
                <a:latin typeface="Times New Roman" pitchFamily="18" charset="0"/>
                <a:cs typeface="Times New Roman" pitchFamily="18" charset="0"/>
              </a:rPr>
              <a:t>учебных</a:t>
            </a:r>
            <a:r>
              <a:rPr sz="2400" b="1" i="1" u="heavy" spc="-5" dirty="0">
                <a:solidFill>
                  <a:srgbClr val="003399"/>
                </a:solidFill>
                <a:uFill>
                  <a:solidFill>
                    <a:srgbClr val="003399"/>
                  </a:solidFill>
                </a:uFill>
                <a:latin typeface="Times New Roman" pitchFamily="18" charset="0"/>
                <a:cs typeface="Times New Roman" pitchFamily="18" charset="0"/>
              </a:rPr>
              <a:t> предметов</a:t>
            </a:r>
            <a:r>
              <a:rPr sz="2400" b="1" i="1" spc="-5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sz="2400">
              <a:latin typeface="Times New Roman" pitchFamily="18" charset="0"/>
              <a:cs typeface="Times New Roman" pitchFamily="18" charset="0"/>
            </a:endParaRPr>
          </a:p>
          <a:p>
            <a:pPr marL="12700" marR="555625">
              <a:lnSpc>
                <a:spcPct val="100000"/>
              </a:lnSpc>
              <a:spcBef>
                <a:spcPts val="1680"/>
              </a:spcBef>
              <a:buChar char="-"/>
              <a:tabLst>
                <a:tab pos="231140" algn="l"/>
              </a:tabLst>
            </a:pPr>
            <a:r>
              <a:rPr sz="2400" b="1" i="1" u="heavy" spc="-20" dirty="0">
                <a:solidFill>
                  <a:srgbClr val="003399"/>
                </a:solidFill>
                <a:uFill>
                  <a:solidFill>
                    <a:srgbClr val="003399"/>
                  </a:solidFill>
                </a:uFill>
                <a:latin typeface="Times New Roman" pitchFamily="18" charset="0"/>
                <a:cs typeface="Times New Roman" pitchFamily="18" charset="0"/>
              </a:rPr>
              <a:t>уровень</a:t>
            </a:r>
            <a:r>
              <a:rPr sz="2400" b="1" i="1" spc="1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i="1" spc="-5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ЕГЭ</a:t>
            </a:r>
            <a:r>
              <a:rPr sz="2400" b="1" i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i="1" spc="-1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по</a:t>
            </a:r>
            <a:r>
              <a:rPr sz="2400" b="1" i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i="1" spc="-1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математике</a:t>
            </a:r>
            <a:r>
              <a:rPr sz="2400" b="1" i="1" spc="6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i="1" spc="-1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(базовый</a:t>
            </a:r>
            <a:r>
              <a:rPr sz="2400" b="1" i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i="1" spc="-5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или </a:t>
            </a:r>
            <a:r>
              <a:rPr sz="2400" b="1" i="1" spc="-765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i="1" spc="-1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профильный),</a:t>
            </a:r>
            <a:endParaRPr sz="2400">
              <a:latin typeface="Times New Roman" pitchFamily="18" charset="0"/>
              <a:cs typeface="Times New Roman" pitchFamily="18" charset="0"/>
            </a:endParaRPr>
          </a:p>
          <a:p>
            <a:pPr marL="230504" indent="-218440">
              <a:lnSpc>
                <a:spcPct val="100000"/>
              </a:lnSpc>
              <a:spcBef>
                <a:spcPts val="1685"/>
              </a:spcBef>
              <a:buChar char="-"/>
              <a:tabLst>
                <a:tab pos="231140" algn="l"/>
              </a:tabLst>
            </a:pPr>
            <a:r>
              <a:rPr sz="2400" b="1" i="1" u="heavy" spc="-15" dirty="0">
                <a:solidFill>
                  <a:srgbClr val="003399"/>
                </a:solidFill>
                <a:uFill>
                  <a:solidFill>
                    <a:srgbClr val="003399"/>
                  </a:solidFill>
                </a:uFill>
                <a:latin typeface="Times New Roman" pitchFamily="18" charset="0"/>
                <a:cs typeface="Times New Roman" pitchFamily="18" charset="0"/>
              </a:rPr>
              <a:t>форма</a:t>
            </a:r>
            <a:r>
              <a:rPr sz="2400" b="1" i="1" spc="15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i="1" spc="-3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итоговой</a:t>
            </a:r>
            <a:r>
              <a:rPr sz="2400" b="1" i="1" spc="3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i="1" spc="-5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аттестации</a:t>
            </a:r>
            <a:r>
              <a:rPr sz="2400" b="1" i="1" spc="2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i="1" spc="-5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(ЕГЭ</a:t>
            </a:r>
            <a:r>
              <a:rPr sz="2400" b="1" i="1" spc="-2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i="1" spc="-5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или</a:t>
            </a:r>
            <a:r>
              <a:rPr sz="2400" b="1" i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i="1" spc="-5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ГВЭ).</a:t>
            </a:r>
            <a:endParaRPr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bject 12"/>
          <p:cNvSpPr txBox="1"/>
          <p:nvPr/>
        </p:nvSpPr>
        <p:spPr>
          <a:xfrm>
            <a:off x="5643570" y="1643050"/>
            <a:ext cx="3143272" cy="5000660"/>
          </a:xfrm>
          <a:prstGeom prst="rect">
            <a:avLst/>
          </a:prstGeom>
          <a:solidFill>
            <a:srgbClr val="FFFFFF"/>
          </a:solidFill>
          <a:ln w="28575">
            <a:solidFill>
              <a:srgbClr val="C00000"/>
            </a:solidFill>
          </a:ln>
        </p:spPr>
        <p:txBody>
          <a:bodyPr vert="horz" wrap="square" lIns="0" tIns="38100" rIns="0" bIns="0" rtlCol="0">
            <a:spAutoFit/>
          </a:bodyPr>
          <a:lstStyle/>
          <a:p>
            <a:pPr marL="204470" marR="199390" algn="ctr">
              <a:lnSpc>
                <a:spcPct val="100000"/>
              </a:lnSpc>
              <a:spcBef>
                <a:spcPts val="300"/>
              </a:spcBef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Для военнослужащих, проходящих военную службу по призыву или контракту, поступающих в военные вузы, предусмотрена возможность подавать заявления об участии в ЕГЭ не только в места регистрации на сдачу ЕГЭ в регионе, где расположен военный вуз, но также и в места регистрации на сдачу ЕГЭ в регионе, где они проходят военную службу по призыву или по контракту.</a:t>
            </a:r>
            <a:endParaRPr sz="1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71604" y="857232"/>
            <a:ext cx="7215238" cy="646331"/>
          </a:xfrm>
          <a:prstGeom prst="rect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Устанавливается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возможность организации для участников экзаменов подачи заявлений об участии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ГИА-11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 дистанционной форме.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571604" cy="15001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object 19"/>
          <p:cNvGrpSpPr/>
          <p:nvPr/>
        </p:nvGrpSpPr>
        <p:grpSpPr>
          <a:xfrm>
            <a:off x="6500826" y="714356"/>
            <a:ext cx="2500330" cy="5500726"/>
            <a:chOff x="9951719" y="3471670"/>
            <a:chExt cx="2250440" cy="3396615"/>
          </a:xfrm>
        </p:grpSpPr>
        <p:sp>
          <p:nvSpPr>
            <p:cNvPr id="13" name="object 20"/>
            <p:cNvSpPr/>
            <p:nvPr/>
          </p:nvSpPr>
          <p:spPr>
            <a:xfrm>
              <a:off x="9961625" y="3481576"/>
              <a:ext cx="2230755" cy="3376929"/>
            </a:xfrm>
            <a:custGeom>
              <a:avLst/>
              <a:gdLst/>
              <a:ahLst/>
              <a:cxnLst/>
              <a:rect l="l" t="t" r="r" b="b"/>
              <a:pathLst>
                <a:path w="2230754" h="3376929">
                  <a:moveTo>
                    <a:pt x="2230374" y="0"/>
                  </a:moveTo>
                  <a:lnTo>
                    <a:pt x="0" y="0"/>
                  </a:lnTo>
                  <a:lnTo>
                    <a:pt x="0" y="3376421"/>
                  </a:lnTo>
                  <a:lnTo>
                    <a:pt x="2230374" y="3376421"/>
                  </a:lnTo>
                  <a:lnTo>
                    <a:pt x="223037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21"/>
            <p:cNvSpPr/>
            <p:nvPr/>
          </p:nvSpPr>
          <p:spPr>
            <a:xfrm>
              <a:off x="9961625" y="3481576"/>
              <a:ext cx="2230755" cy="3376929"/>
            </a:xfrm>
            <a:custGeom>
              <a:avLst/>
              <a:gdLst/>
              <a:ahLst/>
              <a:cxnLst/>
              <a:rect l="l" t="t" r="r" b="b"/>
              <a:pathLst>
                <a:path w="2230754" h="3376929">
                  <a:moveTo>
                    <a:pt x="2230374" y="0"/>
                  </a:moveTo>
                  <a:lnTo>
                    <a:pt x="0" y="0"/>
                  </a:lnTo>
                  <a:lnTo>
                    <a:pt x="0" y="3376421"/>
                  </a:lnTo>
                </a:path>
              </a:pathLst>
            </a:custGeom>
            <a:ln w="19812">
              <a:solidFill>
                <a:srgbClr val="90C22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" name="object 7"/>
          <p:cNvSpPr txBox="1">
            <a:spLocks/>
          </p:cNvSpPr>
          <p:nvPr/>
        </p:nvSpPr>
        <p:spPr>
          <a:xfrm>
            <a:off x="2071670" y="714356"/>
            <a:ext cx="4714908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Выбор</a:t>
            </a:r>
            <a:r>
              <a:rPr kumimoji="0" lang="ru-RU" sz="32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предметов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3" name="Схема 2"/>
          <p:cNvGraphicFramePr/>
          <p:nvPr/>
        </p:nvGraphicFramePr>
        <p:xfrm>
          <a:off x="785786" y="1643050"/>
          <a:ext cx="4691074" cy="43577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4" name="object 13"/>
          <p:cNvGrpSpPr/>
          <p:nvPr/>
        </p:nvGrpSpPr>
        <p:grpSpPr>
          <a:xfrm rot="594317">
            <a:off x="4891773" y="1265339"/>
            <a:ext cx="1612900" cy="2196465"/>
            <a:chOff x="8223948" y="1265110"/>
            <a:chExt cx="1612900" cy="2196465"/>
          </a:xfrm>
        </p:grpSpPr>
        <p:pic>
          <p:nvPicPr>
            <p:cNvPr id="5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234298" y="1275448"/>
              <a:ext cx="1126299" cy="1418094"/>
            </a:xfrm>
            <a:prstGeom prst="rect">
              <a:avLst/>
            </a:prstGeom>
          </p:spPr>
        </p:pic>
        <p:sp>
          <p:nvSpPr>
            <p:cNvPr id="6" name="object 15"/>
            <p:cNvSpPr/>
            <p:nvPr/>
          </p:nvSpPr>
          <p:spPr>
            <a:xfrm>
              <a:off x="8228710" y="1269872"/>
              <a:ext cx="1137920" cy="1429385"/>
            </a:xfrm>
            <a:custGeom>
              <a:avLst/>
              <a:gdLst/>
              <a:ahLst/>
              <a:cxnLst/>
              <a:rect l="l" t="t" r="r" b="b"/>
              <a:pathLst>
                <a:path w="1137920" h="1429385">
                  <a:moveTo>
                    <a:pt x="233172" y="0"/>
                  </a:moveTo>
                  <a:lnTo>
                    <a:pt x="1137412" y="167004"/>
                  </a:lnTo>
                  <a:lnTo>
                    <a:pt x="904113" y="1429130"/>
                  </a:lnTo>
                  <a:lnTo>
                    <a:pt x="0" y="1262126"/>
                  </a:lnTo>
                  <a:lnTo>
                    <a:pt x="233172" y="0"/>
                  </a:lnTo>
                  <a:close/>
                </a:path>
              </a:pathLst>
            </a:custGeom>
            <a:ln w="9525">
              <a:solidFill>
                <a:srgbClr val="2A500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1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616314" y="1984438"/>
              <a:ext cx="1209738" cy="1466126"/>
            </a:xfrm>
            <a:prstGeom prst="rect">
              <a:avLst/>
            </a:prstGeom>
          </p:spPr>
        </p:pic>
        <p:sp>
          <p:nvSpPr>
            <p:cNvPr id="8" name="object 17"/>
            <p:cNvSpPr/>
            <p:nvPr/>
          </p:nvSpPr>
          <p:spPr>
            <a:xfrm>
              <a:off x="8610345" y="1978532"/>
              <a:ext cx="1221740" cy="1478280"/>
            </a:xfrm>
            <a:custGeom>
              <a:avLst/>
              <a:gdLst/>
              <a:ahLst/>
              <a:cxnLst/>
              <a:rect l="l" t="t" r="r" b="b"/>
              <a:pathLst>
                <a:path w="1221740" h="1478279">
                  <a:moveTo>
                    <a:pt x="359155" y="0"/>
                  </a:moveTo>
                  <a:lnTo>
                    <a:pt x="1221612" y="252856"/>
                  </a:lnTo>
                  <a:lnTo>
                    <a:pt x="862456" y="1477899"/>
                  </a:lnTo>
                  <a:lnTo>
                    <a:pt x="0" y="1225041"/>
                  </a:lnTo>
                  <a:lnTo>
                    <a:pt x="359155" y="0"/>
                  </a:lnTo>
                  <a:close/>
                </a:path>
              </a:pathLst>
            </a:custGeom>
            <a:ln w="9525">
              <a:solidFill>
                <a:srgbClr val="0033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9" name="object 1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643438" y="5357826"/>
            <a:ext cx="1571636" cy="1219770"/>
          </a:xfrm>
          <a:prstGeom prst="rect">
            <a:avLst/>
          </a:prstGeom>
        </p:spPr>
      </p:pic>
      <p:sp>
        <p:nvSpPr>
          <p:cNvPr id="11" name="object 22"/>
          <p:cNvSpPr txBox="1"/>
          <p:nvPr/>
        </p:nvSpPr>
        <p:spPr>
          <a:xfrm>
            <a:off x="6643702" y="714356"/>
            <a:ext cx="2220595" cy="56040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635" algn="ctr">
              <a:lnSpc>
                <a:spcPct val="100000"/>
              </a:lnSpc>
              <a:spcBef>
                <a:spcPts val="100"/>
              </a:spcBef>
            </a:pPr>
            <a:r>
              <a:rPr lang="ru-RU" spc="-5" dirty="0" smtClean="0">
                <a:latin typeface="Georgia"/>
                <a:cs typeface="Georgia"/>
              </a:rPr>
              <a:t>Приказом </a:t>
            </a:r>
            <a:r>
              <a:rPr lang="ru-RU" spc="-5" dirty="0">
                <a:latin typeface="Georgia"/>
                <a:cs typeface="Georgia"/>
              </a:rPr>
              <a:t>предусмотрена возможность для участников экзаменов </a:t>
            </a:r>
            <a:r>
              <a:rPr lang="ru-RU" b="1" spc="-5" dirty="0">
                <a:solidFill>
                  <a:srgbClr val="002060"/>
                </a:solidFill>
                <a:latin typeface="Georgia"/>
                <a:cs typeface="Georgia"/>
              </a:rPr>
              <a:t>изменит</a:t>
            </a:r>
            <a:r>
              <a:rPr lang="ru-RU" spc="-5" dirty="0">
                <a:latin typeface="Georgia"/>
                <a:cs typeface="Georgia"/>
              </a:rPr>
              <a:t>ь выбранный ранее уровень ЕГЭ </a:t>
            </a:r>
            <a:endParaRPr lang="ru-RU" spc="-5" dirty="0" smtClean="0">
              <a:latin typeface="Georgia"/>
              <a:cs typeface="Georgia"/>
            </a:endParaRPr>
          </a:p>
          <a:p>
            <a:pPr marR="635" algn="ctr">
              <a:lnSpc>
                <a:spcPct val="100000"/>
              </a:lnSpc>
              <a:spcBef>
                <a:spcPts val="100"/>
              </a:spcBef>
            </a:pPr>
            <a:r>
              <a:rPr lang="ru-RU" spc="-5" dirty="0" smtClean="0">
                <a:latin typeface="Georgia"/>
                <a:cs typeface="Georgia"/>
              </a:rPr>
              <a:t>по </a:t>
            </a:r>
            <a:r>
              <a:rPr lang="ru-RU" spc="-5" dirty="0">
                <a:latin typeface="Georgia"/>
                <a:cs typeface="Georgia"/>
              </a:rPr>
              <a:t>математике </a:t>
            </a:r>
            <a:endParaRPr lang="ru-RU" spc="-5" dirty="0" smtClean="0">
              <a:latin typeface="Georgia"/>
              <a:cs typeface="Georgia"/>
            </a:endParaRPr>
          </a:p>
          <a:p>
            <a:pPr marR="635" algn="ctr">
              <a:lnSpc>
                <a:spcPct val="100000"/>
              </a:lnSpc>
              <a:spcBef>
                <a:spcPts val="100"/>
              </a:spcBef>
            </a:pPr>
            <a:r>
              <a:rPr lang="ru-RU" b="1" spc="-5" dirty="0" smtClean="0">
                <a:solidFill>
                  <a:srgbClr val="002060"/>
                </a:solidFill>
                <a:latin typeface="Georgia"/>
                <a:cs typeface="Georgia"/>
              </a:rPr>
              <a:t>с </a:t>
            </a:r>
            <a:r>
              <a:rPr lang="ru-RU" b="1" spc="-5" dirty="0">
                <a:solidFill>
                  <a:srgbClr val="002060"/>
                </a:solidFill>
                <a:latin typeface="Georgia"/>
                <a:cs typeface="Georgia"/>
              </a:rPr>
              <a:t>базового на профильный </a:t>
            </a:r>
            <a:endParaRPr lang="ru-RU" b="1" spc="-5" dirty="0" smtClean="0">
              <a:solidFill>
                <a:srgbClr val="002060"/>
              </a:solidFill>
              <a:latin typeface="Georgia"/>
              <a:cs typeface="Georgia"/>
            </a:endParaRPr>
          </a:p>
          <a:p>
            <a:pPr marR="635" algn="ctr">
              <a:lnSpc>
                <a:spcPct val="100000"/>
              </a:lnSpc>
              <a:spcBef>
                <a:spcPts val="100"/>
              </a:spcBef>
            </a:pPr>
            <a:r>
              <a:rPr lang="ru-RU" b="1" spc="-5" dirty="0" smtClean="0">
                <a:solidFill>
                  <a:srgbClr val="002060"/>
                </a:solidFill>
                <a:latin typeface="Georgia"/>
                <a:cs typeface="Georgia"/>
              </a:rPr>
              <a:t>или </a:t>
            </a:r>
            <a:r>
              <a:rPr lang="ru-RU" b="1" spc="-5" dirty="0">
                <a:solidFill>
                  <a:srgbClr val="002060"/>
                </a:solidFill>
                <a:latin typeface="Georgia"/>
                <a:cs typeface="Georgia"/>
              </a:rPr>
              <a:t>наоборот</a:t>
            </a:r>
            <a:r>
              <a:rPr lang="ru-RU" spc="-5" dirty="0">
                <a:latin typeface="Georgia"/>
                <a:cs typeface="Georgia"/>
              </a:rPr>
              <a:t>, </a:t>
            </a:r>
            <a:endParaRPr lang="ru-RU" spc="-5" dirty="0" smtClean="0">
              <a:latin typeface="Georgia"/>
              <a:cs typeface="Georgia"/>
            </a:endParaRPr>
          </a:p>
          <a:p>
            <a:pPr marR="635" algn="ctr">
              <a:lnSpc>
                <a:spcPct val="100000"/>
              </a:lnSpc>
              <a:spcBef>
                <a:spcPts val="100"/>
              </a:spcBef>
            </a:pPr>
            <a:r>
              <a:rPr lang="ru-RU" spc="-5" dirty="0" smtClean="0">
                <a:latin typeface="Georgia"/>
                <a:cs typeface="Georgia"/>
              </a:rPr>
              <a:t>а </a:t>
            </a:r>
            <a:r>
              <a:rPr lang="ru-RU" spc="-5" dirty="0">
                <a:latin typeface="Georgia"/>
                <a:cs typeface="Georgia"/>
              </a:rPr>
              <a:t>для выпускников прошлых лет – изменить или дополнить перечень указанных в заявлениях об участии в ЕГЭ учебных предметов</a:t>
            </a:r>
            <a:endParaRPr sz="1800">
              <a:latin typeface="Georgia"/>
              <a:cs typeface="Georgia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666642" cy="16430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6"/>
          <p:cNvSpPr txBox="1">
            <a:spLocks/>
          </p:cNvSpPr>
          <p:nvPr/>
        </p:nvSpPr>
        <p:spPr>
          <a:xfrm>
            <a:off x="2714612" y="428604"/>
            <a:ext cx="5500726" cy="56746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ЕГЭ</a:t>
            </a:r>
            <a:r>
              <a:rPr kumimoji="0" lang="ru-RU" sz="3600" b="1" i="0" u="none" strike="noStrike" kern="1200" cap="none" spc="-4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по</a:t>
            </a:r>
            <a:r>
              <a:rPr kumimoji="0" lang="ru-RU" sz="3600" b="1" i="0" u="none" strike="noStrike" kern="1200" cap="none" spc="-4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3600" b="1" i="0" u="none" strike="noStrike" kern="1200" cap="none" spc="-5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информатике</a:t>
            </a:r>
            <a:endParaRPr kumimoji="0" lang="ru-RU" sz="3600" b="1" i="0" u="none" strike="noStrike" kern="1200" cap="none" spc="-5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" name="object 7"/>
          <p:cNvSpPr txBox="1"/>
          <p:nvPr/>
        </p:nvSpPr>
        <p:spPr>
          <a:xfrm>
            <a:off x="2214546" y="1071546"/>
            <a:ext cx="3474720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15" dirty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Ключевые</a:t>
            </a:r>
            <a:r>
              <a:rPr sz="1600" b="1" spc="-10" dirty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 особенности</a:t>
            </a:r>
            <a:r>
              <a:rPr sz="1600" b="1" spc="-5" dirty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dirty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КЕГЭ:</a:t>
            </a:r>
            <a:endParaRPr sz="1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bject 8"/>
          <p:cNvSpPr txBox="1"/>
          <p:nvPr/>
        </p:nvSpPr>
        <p:spPr>
          <a:xfrm>
            <a:off x="378968" y="1562480"/>
            <a:ext cx="3530600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0"/>
              </a:spcBef>
              <a:buFont typeface="Microsoft Sans Serif"/>
              <a:buChar char="•"/>
              <a:tabLst>
                <a:tab pos="299085" algn="l"/>
                <a:tab pos="299720" algn="l"/>
                <a:tab pos="1646555" algn="l"/>
              </a:tabLst>
            </a:pPr>
            <a:r>
              <a:rPr sz="1600" b="1" spc="-5" dirty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Участник	</a:t>
            </a:r>
            <a:r>
              <a:rPr sz="1600" b="1" spc="-10" dirty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самостоятельно</a:t>
            </a:r>
            <a:endParaRPr sz="1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bject 9"/>
          <p:cNvSpPr txBox="1"/>
          <p:nvPr/>
        </p:nvSpPr>
        <p:spPr>
          <a:xfrm>
            <a:off x="4198746" y="1562480"/>
            <a:ext cx="4233545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58850" algn="l"/>
                <a:tab pos="2184400" algn="l"/>
                <a:tab pos="2763520" algn="l"/>
              </a:tabLst>
            </a:pPr>
            <a:r>
              <a:rPr sz="1600" b="1" spc="-10" dirty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сдает	экзамен	</a:t>
            </a:r>
            <a:r>
              <a:rPr sz="1600" b="1" dirty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на	</a:t>
            </a:r>
            <a:r>
              <a:rPr sz="1600" b="1" spc="-10" dirty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компьютере,</a:t>
            </a:r>
            <a:endParaRPr sz="1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object 10"/>
          <p:cNvSpPr txBox="1"/>
          <p:nvPr/>
        </p:nvSpPr>
        <p:spPr>
          <a:xfrm>
            <a:off x="665480" y="1836496"/>
            <a:ext cx="4898390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20" dirty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используя</a:t>
            </a:r>
            <a:r>
              <a:rPr sz="1600" b="1" spc="20" dirty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spc="-15" dirty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установленное</a:t>
            </a:r>
            <a:r>
              <a:rPr sz="1600" b="1" spc="40" dirty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spc="-10" dirty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стандартное</a:t>
            </a:r>
            <a:r>
              <a:rPr sz="1600" b="1" spc="40" dirty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dirty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ПО</a:t>
            </a:r>
            <a:endParaRPr sz="1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object 11"/>
          <p:cNvSpPr txBox="1"/>
          <p:nvPr/>
        </p:nvSpPr>
        <p:spPr>
          <a:xfrm>
            <a:off x="4724527" y="2111502"/>
            <a:ext cx="1099820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5" dirty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черновик</a:t>
            </a:r>
            <a:endParaRPr sz="1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object 12"/>
          <p:cNvSpPr txBox="1"/>
          <p:nvPr/>
        </p:nvSpPr>
        <p:spPr>
          <a:xfrm>
            <a:off x="6068695" y="2111502"/>
            <a:ext cx="1171575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5" dirty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участника</a:t>
            </a:r>
            <a:endParaRPr sz="1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object 13"/>
          <p:cNvSpPr txBox="1"/>
          <p:nvPr/>
        </p:nvSpPr>
        <p:spPr>
          <a:xfrm>
            <a:off x="4575175" y="2111502"/>
            <a:ext cx="3856354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907665">
              <a:lnSpc>
                <a:spcPct val="100000"/>
              </a:lnSpc>
              <a:spcBef>
                <a:spcPts val="100"/>
              </a:spcBef>
              <a:tabLst>
                <a:tab pos="1736089" algn="l"/>
                <a:tab pos="2059305" algn="l"/>
                <a:tab pos="2693035" algn="l"/>
              </a:tabLst>
            </a:pPr>
            <a:r>
              <a:rPr sz="1600" b="1" spc="-5" dirty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sz="1600" b="1" spc="-10" dirty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sz="1600" b="1" dirty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sz="1600" b="1" spc="10" dirty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sz="1600" b="1" dirty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sz="1600" b="1" spc="-30" dirty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sz="1600" b="1" dirty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о  и</a:t>
            </a:r>
            <a:r>
              <a:rPr sz="1600" b="1" spc="10" dirty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sz="1600" b="1" spc="-55" dirty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r>
              <a:rPr sz="1600" b="1" spc="10" dirty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sz="1600" b="1" spc="-20" dirty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sz="1600" b="1" spc="-25" dirty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sz="1600" b="1" spc="5" dirty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sz="1600" b="1" spc="-20" dirty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sz="1600" b="1" spc="5" dirty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ик</a:t>
            </a:r>
            <a:r>
              <a:rPr sz="1600" b="1" dirty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е	и	И</a:t>
            </a:r>
            <a:r>
              <a:rPr sz="1600" b="1" spc="50" dirty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sz="1600" b="1" dirty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Т	(ч</a:t>
            </a:r>
            <a:r>
              <a:rPr sz="1600" b="1" spc="-10" dirty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sz="1600" b="1" dirty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sz="1600" b="1" spc="5" dirty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sz="1600" b="1" dirty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овик</a:t>
            </a:r>
            <a:endParaRPr sz="1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object 14"/>
          <p:cNvSpPr txBox="1"/>
          <p:nvPr/>
        </p:nvSpPr>
        <p:spPr>
          <a:xfrm>
            <a:off x="378968" y="2111502"/>
            <a:ext cx="4102735" cy="7643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5080" indent="-287020" algn="just">
              <a:lnSpc>
                <a:spcPct val="100000"/>
              </a:lnSpc>
              <a:spcBef>
                <a:spcPts val="100"/>
              </a:spcBef>
              <a:buFont typeface="Microsoft Sans Serif"/>
              <a:buChar char="•"/>
              <a:tabLst>
                <a:tab pos="299720" algn="l"/>
              </a:tabLst>
            </a:pPr>
            <a:r>
              <a:rPr sz="1600" b="1" spc="-10" dirty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Каждому</a:t>
            </a:r>
            <a:r>
              <a:rPr sz="1600" b="1" spc="-5" dirty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 участнику</a:t>
            </a:r>
            <a:r>
              <a:rPr sz="1600" b="1" dirty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spc="-10" dirty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выдается </a:t>
            </a:r>
            <a:r>
              <a:rPr sz="1600" b="1" spc="-490" dirty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spc="-10" dirty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государственного</a:t>
            </a:r>
            <a:r>
              <a:rPr sz="1600" b="1" spc="-5" dirty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 экзамена</a:t>
            </a:r>
            <a:r>
              <a:rPr sz="1600" b="1" dirty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endParaRPr lang="ru-RU" sz="1600" b="1" dirty="0" smtClean="0">
              <a:solidFill>
                <a:srgbClr val="001F5F"/>
              </a:solidFill>
              <a:latin typeface="Times New Roman" pitchFamily="18" charset="0"/>
              <a:cs typeface="Times New Roman" pitchFamily="18" charset="0"/>
            </a:endParaRPr>
          </a:p>
          <a:p>
            <a:pPr marL="299085" marR="5080" indent="-287020" algn="just">
              <a:lnSpc>
                <a:spcPct val="100000"/>
              </a:lnSpc>
              <a:spcBef>
                <a:spcPts val="100"/>
              </a:spcBef>
              <a:tabLst>
                <a:tab pos="299720" algn="l"/>
              </a:tabLst>
            </a:pPr>
            <a:r>
              <a:rPr lang="ru-RU" sz="1600" b="1" dirty="0" smtClean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sz="1600" b="1" smtClean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КЕГЭ</a:t>
            </a:r>
            <a:r>
              <a:rPr sz="1600" b="1" dirty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sz="1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object 15"/>
          <p:cNvSpPr txBox="1"/>
          <p:nvPr/>
        </p:nvSpPr>
        <p:spPr>
          <a:xfrm>
            <a:off x="378968" y="2934461"/>
            <a:ext cx="8052434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5080" indent="-287020" algn="just">
              <a:lnSpc>
                <a:spcPct val="100000"/>
              </a:lnSpc>
              <a:spcBef>
                <a:spcPts val="100"/>
              </a:spcBef>
              <a:buFont typeface="Microsoft Sans Serif"/>
              <a:buChar char="•"/>
              <a:tabLst>
                <a:tab pos="299720" algn="l"/>
              </a:tabLst>
            </a:pPr>
            <a:r>
              <a:rPr sz="1600" b="1" spc="-10" dirty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Состав</a:t>
            </a:r>
            <a:r>
              <a:rPr sz="1600" b="1" spc="-5" dirty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 инструментов</a:t>
            </a:r>
            <a:r>
              <a:rPr sz="1600" b="1" dirty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spc="-5" dirty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(версий</a:t>
            </a:r>
            <a:r>
              <a:rPr sz="1600" b="1" dirty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spc="-10" dirty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стандартного</a:t>
            </a:r>
            <a:r>
              <a:rPr sz="1600" b="1" spc="-5" dirty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dirty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ПО),</a:t>
            </a:r>
            <a:r>
              <a:rPr sz="1600" b="1" spc="5" dirty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spc="-15" dirty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используемых </a:t>
            </a:r>
            <a:r>
              <a:rPr sz="1600" b="1" spc="-10" dirty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 участником</a:t>
            </a:r>
            <a:r>
              <a:rPr sz="1600" b="1" spc="-5" dirty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 для</a:t>
            </a:r>
            <a:r>
              <a:rPr sz="1600" b="1" dirty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spc="-5" dirty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решения</a:t>
            </a:r>
            <a:r>
              <a:rPr sz="1600" b="1" dirty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spc="-10" dirty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заданий,</a:t>
            </a:r>
            <a:r>
              <a:rPr sz="1600" b="1" spc="-5" dirty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spc="-10" dirty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определяется</a:t>
            </a:r>
            <a:r>
              <a:rPr sz="1600" b="1" spc="-5" dirty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dirty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sz="1600" b="1" spc="5" dirty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spc="-10" dirty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уровне </a:t>
            </a:r>
            <a:r>
              <a:rPr sz="1600" b="1" spc="-5" dirty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spc="-15" dirty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субъекта</a:t>
            </a:r>
            <a:r>
              <a:rPr sz="1600" b="1" spc="55" dirty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spc="-15" dirty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Российской</a:t>
            </a:r>
            <a:r>
              <a:rPr sz="1600" b="1" spc="35" dirty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spc="-5" dirty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Федерации</a:t>
            </a:r>
            <a:endParaRPr sz="16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00100" y="3714752"/>
            <a:ext cx="1865375" cy="1315212"/>
          </a:xfrm>
          <a:prstGeom prst="rect">
            <a:avLst/>
          </a:prstGeom>
        </p:spPr>
      </p:pic>
      <p:sp>
        <p:nvSpPr>
          <p:cNvPr id="14" name="object 18"/>
          <p:cNvSpPr txBox="1"/>
          <p:nvPr/>
        </p:nvSpPr>
        <p:spPr>
          <a:xfrm>
            <a:off x="142844" y="5143512"/>
            <a:ext cx="4054475" cy="8566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b="1" i="1" spc="-1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Ответы</a:t>
            </a:r>
            <a:r>
              <a:rPr sz="1800" b="1" i="1" spc="-25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sz="1800" b="1" i="1" spc="-2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b="1" i="1" spc="-5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задания</a:t>
            </a:r>
            <a:r>
              <a:rPr sz="1800" b="1" i="1" spc="-35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800" b="1" i="1" spc="-35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b="1" i="1" spc="-1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проверяются</a:t>
            </a:r>
            <a:endParaRPr sz="180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800" b="1" i="1" spc="-1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автоматически</a:t>
            </a:r>
            <a:endParaRPr sz="1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071934" y="3571876"/>
            <a:ext cx="3571900" cy="3139321"/>
          </a:xfrm>
          <a:prstGeom prst="rect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just">
              <a:spcBef>
                <a:spcPts val="15"/>
              </a:spcBef>
            </a:pPr>
            <a:r>
              <a:rPr lang="ru-RU" dirty="0" smtClean="0">
                <a:solidFill>
                  <a:srgbClr val="1A1A1A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   В </a:t>
            </a:r>
            <a:r>
              <a:rPr lang="ru-RU" dirty="0">
                <a:solidFill>
                  <a:srgbClr val="1A1A1A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новой редакции порядка более подробно прописана процедура проведения ЕГЭ по информатике. </a:t>
            </a:r>
            <a:r>
              <a:rPr lang="ru-RU" dirty="0" smtClean="0">
                <a:solidFill>
                  <a:srgbClr val="1A1A1A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   </a:t>
            </a:r>
          </a:p>
          <a:p>
            <a:pPr algn="just">
              <a:spcBef>
                <a:spcPts val="15"/>
              </a:spcBef>
            </a:pPr>
            <a:r>
              <a:rPr lang="ru-RU" dirty="0" smtClean="0">
                <a:solidFill>
                  <a:srgbClr val="1A1A1A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Сокращены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сроки обработки и проверки </a:t>
            </a:r>
            <a:r>
              <a:rPr lang="ru-RU" dirty="0">
                <a:solidFill>
                  <a:srgbClr val="1A1A1A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экзаменационных работ ЕГЭ по информатике до двух календарных дней после проведения экзамена, вместо четырех календарных дней.</a:t>
            </a:r>
            <a:endParaRPr lang="ru-RU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721284" cy="15716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4714884"/>
            <a:ext cx="6572296" cy="1754326"/>
          </a:xfrm>
          <a:prstGeom prst="rect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ru-RU" dirty="0"/>
              <a:t>Из </a:t>
            </a:r>
            <a:r>
              <a:rPr lang="ru-RU" dirty="0" smtClean="0"/>
              <a:t>новой редакции порядка </a:t>
            </a:r>
            <a:r>
              <a:rPr lang="ru-RU" dirty="0"/>
              <a:t>исключена норма о необходимости выделять в ППЭ отдельные помещения для представителей средств массовой информации и общественных наблюдателей. Регламентированы случаи опоздания участников экзаменов и порядок действий лиц, привлекаемых к организации и проведению экзаменов, при опозданиях и неявке участников.</a:t>
            </a: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 l="32813" t="22222" r="12499" b="5555"/>
          <a:stretch>
            <a:fillRect/>
          </a:stretch>
        </p:blipFill>
        <p:spPr bwMode="auto">
          <a:xfrm>
            <a:off x="2571736" y="285728"/>
            <a:ext cx="6286544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2029732" cy="200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552</Words>
  <Application>Microsoft Office PowerPoint</Application>
  <PresentationFormat>Экран (4:3)</PresentationFormat>
  <Paragraphs>79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Кто может участвовать в ЕГЭ</vt:lpstr>
      <vt:lpstr>Слайд 4</vt:lpstr>
      <vt:lpstr>Сроки проведения ЕГЭ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Win7</dc:creator>
  <cp:lastModifiedBy>огэ 2017</cp:lastModifiedBy>
  <cp:revision>15</cp:revision>
  <dcterms:created xsi:type="dcterms:W3CDTF">2023-10-08T17:05:41Z</dcterms:created>
  <dcterms:modified xsi:type="dcterms:W3CDTF">2023-10-09T05:30:18Z</dcterms:modified>
</cp:coreProperties>
</file>