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4MnkJp8zG8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zen.yandex.com/media/woodythings/krasota-segmentnogo-tocheniia-po-derevu-v-rabotah-dika-berda-5f5f1c7093cc6c72ffd50cb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8Kq88BpxpKU&amp;feature=emb_tit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8495" y="1771261"/>
            <a:ext cx="6092179" cy="162914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Творческий проект</a:t>
            </a:r>
            <a:br>
              <a:rPr lang="ru-RU" sz="3200" dirty="0"/>
            </a:br>
            <a:r>
              <a:rPr lang="ru-RU" sz="3200" dirty="0"/>
              <a:t>«Бочонок для меда</a:t>
            </a:r>
            <a:r>
              <a:rPr lang="ru-RU" sz="3200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188640"/>
            <a:ext cx="4064496" cy="11296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/>
              <a:t>муниципальное автономное общеобразовательное учреждение средняя общеобразовательная школа № 12 </a:t>
            </a:r>
            <a:r>
              <a:rPr lang="ru-RU" dirty="0" err="1"/>
              <a:t>ст-цы</a:t>
            </a:r>
            <a:r>
              <a:rPr lang="ru-RU" dirty="0"/>
              <a:t> Михайловской имени И.С. Лазаренко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9901" y="3127283"/>
            <a:ext cx="341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Краснодарский край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941168"/>
            <a:ext cx="4839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Выполнил: </a:t>
            </a:r>
            <a:r>
              <a:rPr lang="ru-RU" dirty="0"/>
              <a:t>Бузин Артем Алексеевич</a:t>
            </a:r>
          </a:p>
          <a:p>
            <a:r>
              <a:rPr lang="ru-RU" b="1" u="sng" dirty="0"/>
              <a:t>Руководитель:</a:t>
            </a:r>
            <a:r>
              <a:rPr lang="ru-RU" b="1" dirty="0"/>
              <a:t> </a:t>
            </a:r>
            <a:r>
              <a:rPr lang="ru-RU" dirty="0"/>
              <a:t>Федоров Роман Сергеевич (педагог – наставник)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2655" cy="115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62271" y="638132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25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52718"/>
            <a:ext cx="5184576" cy="5399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Фотоотчет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63590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933450"/>
            <a:ext cx="3103745" cy="472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71383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45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912768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«Сначала думай, потом делай»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800" b="0" dirty="0"/>
              <a:t>Работа по художественной обработке дерева требует большого терпения, внимания и усидчивости. Работы надо делать по возрастающей, постепенно усложняя их, должно быть поступательное движение вперёд, от простого к более сложному, как при точении, так и при выполнении резьбы. Контурная резьба это огромное разнообразие форм, а сочетание и повторение отдельных элементов создают поистине неисчислимое сочетание вариантов орнаментов. Поменяв элементы местами, можно получить совершенно другой узор.</a:t>
            </a:r>
          </a:p>
          <a:p>
            <a:pPr marL="0" indent="0" algn="ctr">
              <a:buNone/>
            </a:pPr>
            <a:r>
              <a:rPr lang="ru-RU" sz="1800" b="0" dirty="0"/>
              <a:t>Изначально я хотел выполнить «бочонок» из цельной заготовки липовых пород, а все детали набора выточить по старой технологии. Но при работе с цельным куском породы, высока вероятность раскола древесины, также есть затруднения с выдержкой нужных пропорций. Этот вариант пришлось отложить. </a:t>
            </a:r>
          </a:p>
          <a:p>
            <a:pPr marL="0" indent="0" algn="ctr">
              <a:buNone/>
            </a:pPr>
            <a:r>
              <a:rPr lang="ru-RU" sz="1800" b="0" dirty="0"/>
              <a:t>Идеальным вариантом оказалось </a:t>
            </a:r>
            <a:r>
              <a:rPr lang="ru-RU" sz="1800" b="0" dirty="0" smtClean="0"/>
              <a:t>сегментное конструирование </a:t>
            </a:r>
            <a:r>
              <a:rPr lang="ru-RU" sz="1800" b="0" dirty="0"/>
              <a:t>заготовки. Сложность состоит не сколько в форме выточенного изделия и технике выполнения резьбы по точёной поверхности, а в расчёте размеров каждого элемента изделья.</a:t>
            </a:r>
          </a:p>
          <a:p>
            <a:pPr marL="0" indent="0" algn="ctr">
              <a:buNone/>
            </a:pPr>
            <a:r>
              <a:rPr lang="ru-RU" sz="1800" b="0" dirty="0"/>
              <a:t>Проверка наличия в продаже </a:t>
            </a:r>
            <a:r>
              <a:rPr lang="ru-RU" sz="1800" b="0" dirty="0" smtClean="0"/>
              <a:t>«БОЧОНКА» </a:t>
            </a:r>
            <a:r>
              <a:rPr lang="ru-RU" sz="1800" b="0" dirty="0"/>
              <a:t>из древесины показала, что в магазинах ничего подобного нет, поэтому я поставил перед собой </a:t>
            </a:r>
            <a:r>
              <a:rPr lang="ru-RU" sz="1800" b="1" dirty="0"/>
              <a:t>цель</a:t>
            </a:r>
            <a:r>
              <a:rPr lang="ru-RU" sz="1800" b="1" dirty="0" smtClean="0"/>
              <a:t>:</a:t>
            </a:r>
            <a:endParaRPr lang="ru-RU" sz="1800" b="1" dirty="0"/>
          </a:p>
          <a:p>
            <a:pPr marL="0" indent="0" algn="ctr">
              <a:buNone/>
            </a:pPr>
            <a:r>
              <a:rPr lang="ru-RU" sz="2000" i="1" dirty="0"/>
              <a:t>разработать и изготовить из древесины </a:t>
            </a:r>
            <a:r>
              <a:rPr lang="ru-RU" sz="2000" i="1" dirty="0" smtClean="0"/>
              <a:t>красивый </a:t>
            </a:r>
            <a:r>
              <a:rPr lang="ru-RU" sz="2000" i="1" dirty="0"/>
              <a:t>и </a:t>
            </a:r>
            <a:r>
              <a:rPr lang="ru-RU" sz="2000" i="1" dirty="0" smtClean="0"/>
              <a:t>недорогой бочонок для мёда.</a:t>
            </a:r>
            <a:endParaRPr lang="ru-RU" sz="2000" i="1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72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Информационные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r>
              <a:rPr lang="ru-RU" sz="2400" dirty="0"/>
              <a:t>«Красота сегментного точения по дереву в работах Дика Бёрда</a:t>
            </a:r>
            <a:r>
              <a:rPr lang="ru-RU" sz="2400" dirty="0" smtClean="0"/>
              <a:t>»</a:t>
            </a:r>
            <a:r>
              <a:rPr lang="en-US" sz="2400" dirty="0" smtClean="0"/>
              <a:t>//[</a:t>
            </a:r>
            <a:r>
              <a:rPr lang="ru-RU" sz="2400" dirty="0" smtClean="0"/>
              <a:t>Электронный ресурс</a:t>
            </a:r>
            <a:r>
              <a:rPr lang="en-US" sz="2400" dirty="0"/>
              <a:t>] URL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zen.yandex.com/media/woodythings/krasota-segmentnogo-tocheniia-po-derevu-v-rabotah-dika-berda-5f5f1c7093cc6c72ffd50cbc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</a:t>
            </a:r>
            <a:r>
              <a:rPr lang="ru-RU" sz="2400" dirty="0"/>
              <a:t>JET Мастер-класс "Сегментное точение - это </a:t>
            </a:r>
            <a:r>
              <a:rPr lang="ru-RU" sz="2400" dirty="0" smtClean="0"/>
              <a:t>просто“</a:t>
            </a:r>
            <a:r>
              <a:rPr lang="en-US" sz="2400" dirty="0" smtClean="0"/>
              <a:t>//[</a:t>
            </a:r>
            <a:r>
              <a:rPr lang="ru-RU" sz="2400" dirty="0" smtClean="0"/>
              <a:t>Электронный источник</a:t>
            </a:r>
            <a:r>
              <a:rPr lang="en-US" sz="2400" dirty="0" smtClean="0"/>
              <a:t>] </a:t>
            </a:r>
            <a:r>
              <a:rPr lang="en-US" sz="2400" dirty="0"/>
              <a:t>URL: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www.youtube.com/watch?v=f4MnkJp8zG8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Jackman </a:t>
            </a:r>
            <a:r>
              <a:rPr lang="en-US" sz="2400" dirty="0" smtClean="0"/>
              <a:t>Works//[</a:t>
            </a:r>
            <a:r>
              <a:rPr lang="ru-RU" sz="2400" dirty="0"/>
              <a:t>Электронный источник</a:t>
            </a:r>
            <a:r>
              <a:rPr lang="en-US" sz="2400" dirty="0" smtClean="0"/>
              <a:t>] URL: </a:t>
            </a:r>
            <a:r>
              <a:rPr lang="ru-RU" sz="2400" dirty="0" smtClean="0"/>
              <a:t>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www.youtube.com/watch?v=8Kq88BpxpKU&amp;feature=emb_title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" y="30591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743068"/>
            <a:ext cx="3406130" cy="79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38191"/>
            <a:ext cx="1901333" cy="118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48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7" y="0"/>
            <a:ext cx="7116490" cy="90872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Интересные факты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dirty="0"/>
              <a:t>Экономия </a:t>
            </a:r>
            <a:r>
              <a:rPr lang="ru-RU" sz="2800" b="0" dirty="0" smtClean="0"/>
              <a:t>материала</a:t>
            </a:r>
          </a:p>
          <a:p>
            <a:pPr marL="0" indent="0" algn="just">
              <a:buNone/>
            </a:pPr>
            <a:r>
              <a:rPr lang="ru-RU" sz="1800" b="0" dirty="0"/>
              <a:t>Этот факт самый весомый. Как раз для такого случая, когда вам необходимо сэкономить дорогостоящий материал. Экзотическое дерево стоит недешево, в некоторых регионах России достать его трудно. Но всегда можно заказать по почте напиленные бруски</a:t>
            </a:r>
            <a:r>
              <a:rPr lang="ru-RU" sz="1800" b="0" dirty="0" smtClean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b="0" dirty="0"/>
              <a:t>Неограниченность в </a:t>
            </a:r>
            <a:r>
              <a:rPr lang="ru-RU" sz="2800" b="0" dirty="0" smtClean="0"/>
              <a:t>форме</a:t>
            </a:r>
          </a:p>
          <a:p>
            <a:pPr marL="0" indent="0" algn="just">
              <a:buNone/>
            </a:pPr>
            <a:r>
              <a:rPr lang="ru-RU" sz="1800" b="0" dirty="0"/>
              <a:t>Здесь вы не привязаны к размеру заготовки. Вы можете придумать такое изделие, какое позволит вам ваше воображение и размер токарного станка</a:t>
            </a:r>
            <a:r>
              <a:rPr lang="ru-RU" sz="1800" b="0" dirty="0" smtClean="0"/>
              <a:t>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9352"/>
            <a:ext cx="2608585" cy="1960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941168"/>
            <a:ext cx="55446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Замысловатый рисунок</a:t>
            </a:r>
          </a:p>
          <a:p>
            <a:r>
              <a:rPr lang="ru-RU" dirty="0"/>
              <a:t>“Меандр”, “косички”, “елочки”, “шахматная доска” или “кирпичная кладка”. Все эти элементы орнамента вы сможете отработать, используя всего две породы дерева — темную и светлую.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908720"/>
            <a:ext cx="2608585" cy="12961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9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Визуализация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6444208" cy="3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4208" y="980728"/>
            <a:ext cx="2592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Для изготовления бочонка я использовал </a:t>
            </a:r>
            <a:r>
              <a:rPr lang="ru-RU" sz="1400" b="1" dirty="0"/>
              <a:t>4</a:t>
            </a:r>
            <a:r>
              <a:rPr lang="ru-RU" sz="1400" b="1" dirty="0" smtClean="0"/>
              <a:t> планочки букового массива длиной по 1 метру.</a:t>
            </a:r>
          </a:p>
          <a:p>
            <a:r>
              <a:rPr lang="ru-RU" sz="1400" b="1" dirty="0"/>
              <a:t>Бочонок имеет фасонную поверхность, в средней части больше диаметром, горловина и основание меньше диаметром. После растачивания наружной поверхности приступил к растачиванию внутренней поверхности </a:t>
            </a:r>
            <a:r>
              <a:rPr lang="ru-RU" sz="1400" b="1" dirty="0" smtClean="0"/>
              <a:t>бочонка. </a:t>
            </a:r>
            <a:r>
              <a:rPr lang="ru-RU" sz="1400" b="1" dirty="0"/>
              <a:t>Размеры бочонка: без крышки </a:t>
            </a:r>
            <a:r>
              <a:rPr lang="ru-RU" sz="1400" b="1" dirty="0" smtClean="0"/>
              <a:t>180 мм</a:t>
            </a:r>
            <a:r>
              <a:rPr lang="ru-RU" sz="1400" b="1" dirty="0"/>
              <a:t>, с крышкой </a:t>
            </a:r>
            <a:r>
              <a:rPr lang="ru-RU" sz="1400" b="1" dirty="0" smtClean="0"/>
              <a:t>210 мм</a:t>
            </a:r>
            <a:r>
              <a:rPr lang="ru-RU" sz="1400" b="1" dirty="0"/>
              <a:t>, диаметр </a:t>
            </a:r>
            <a:r>
              <a:rPr lang="ru-RU" sz="1400" b="1" dirty="0" smtClean="0"/>
              <a:t>150 мм</a:t>
            </a:r>
            <a:r>
              <a:rPr lang="ru-RU" sz="1400" b="1" dirty="0"/>
              <a:t>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8098"/>
            <a:ext cx="2588863" cy="284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38574"/>
            <a:ext cx="4176464" cy="281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80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7" y="0"/>
            <a:ext cx="7100193" cy="8367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Модель «Бочонка для меда»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31" y="1153596"/>
            <a:ext cx="3895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Люби дело – мастером будешь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534420"/>
            <a:ext cx="55263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Точение - это часто встречающийся вид обработки древесины. Выточенное изделие выгодно отличается от других изделий законченностью своей формы, гладкой отшлифованной поверхностью и богатой игрой света и тени. Бочонок для меда сделан из 4 планочек 0,90м - 0,15м </a:t>
            </a:r>
            <a:r>
              <a:rPr lang="ru-RU" sz="1400" dirty="0" smtClean="0"/>
              <a:t>- 0,15м</a:t>
            </a:r>
            <a:r>
              <a:rPr lang="ru-RU" sz="1400" dirty="0"/>
              <a:t>,  древесина -  бук и состоит из 126 элементов. На торцевых частях заготовки при помощи линейки и карандаша произвёл разметку окружностей. Для того чтобы трезубец передней бабки плотнее удерживал заготовку, в её торце сделал небольшой пропил. Полукруглой стамеской (</a:t>
            </a:r>
            <a:r>
              <a:rPr lang="ru-RU" sz="1400" dirty="0" err="1"/>
              <a:t>рейером</a:t>
            </a:r>
            <a:r>
              <a:rPr lang="ru-RU" sz="1400" dirty="0"/>
              <a:t>) выполнил черновое точение заготовки.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Бочонок имеет фасонную поверхность, в средней части больше диаметром, горловина и основание меньше диаметром. После растачивания наружной поверхности приступил к растачиванию внутренней поверхности бочонка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После выполнения точения зачистил бочонок шлифовальной шкуркой и потом отрезал готовую деталь. После выполнения обработки покрыл изделие лаком.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0" y="1563012"/>
            <a:ext cx="3125609" cy="431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95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3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935"/>
            <a:ext cx="4113882" cy="511633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5" y="3049651"/>
            <a:ext cx="3654311" cy="367407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15" y="15133"/>
            <a:ext cx="4536663" cy="301064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66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0"/>
            <a:ext cx="576064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3100" dirty="0"/>
              <a:t>Экономическое и  </a:t>
            </a:r>
            <a:r>
              <a:rPr lang="ru-RU" sz="3100" dirty="0" smtClean="0"/>
              <a:t>Экологическое </a:t>
            </a:r>
            <a:r>
              <a:rPr lang="ru-RU" sz="3100" dirty="0"/>
              <a:t>обоснование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152525"/>
            <a:ext cx="4203960" cy="332259"/>
          </a:xfrm>
        </p:spPr>
        <p:txBody>
          <a:bodyPr/>
          <a:lstStyle/>
          <a:p>
            <a:r>
              <a:rPr lang="ru-RU" sz="1400" dirty="0">
                <a:solidFill>
                  <a:schemeClr val="tx2"/>
                </a:solidFill>
              </a:rPr>
              <a:t>На что спрос, на то и цена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649" y="1484784"/>
            <a:ext cx="4566351" cy="5256584"/>
          </a:xfrm>
        </p:spPr>
        <p:txBody>
          <a:bodyPr>
            <a:noAutofit/>
          </a:bodyPr>
          <a:lstStyle/>
          <a:p>
            <a:r>
              <a:rPr lang="ru-RU" sz="1100" dirty="0"/>
              <a:t>Для изготовления бочонка для меда потребуется 4 планочки бука 900мм -15мм - 15мм. Переведём линейные размеры из миллиметров в метры:</a:t>
            </a:r>
          </a:p>
          <a:p>
            <a:r>
              <a:rPr lang="ru-RU" sz="1100" dirty="0"/>
              <a:t>900 = 0,90м 15мм = 0,15м </a:t>
            </a:r>
          </a:p>
          <a:p>
            <a:r>
              <a:rPr lang="ru-RU" sz="1100" dirty="0"/>
              <a:t>Найдём объём древесины: V = 0,90 * 0,15* 0,15*4=0,081м3</a:t>
            </a:r>
          </a:p>
          <a:p>
            <a:r>
              <a:rPr lang="ru-RU" sz="1100" dirty="0"/>
              <a:t>Цена 1м3 бука  стоит 30000 рублей. С (заготовки) = 0,081* 30000 = 243 рубль.</a:t>
            </a:r>
          </a:p>
          <a:p>
            <a:r>
              <a:rPr lang="ru-RU" sz="1100" dirty="0"/>
              <a:t>Изготовление бочонка производилось в светлое время суток, поэтому затраты электроэнергии на освещение не рассчитываются. Бочонок изготовлен на электро-станках станке, поэтому рассчитаем затраченную электроэнергию. Время работы на станках 4 часа. Цена 1кВт электроэнергии - 2 рубля 68 копеек.</a:t>
            </a:r>
          </a:p>
          <a:p>
            <a:r>
              <a:rPr lang="ru-RU" sz="1100" dirty="0"/>
              <a:t>А = w*t </a:t>
            </a:r>
          </a:p>
          <a:p>
            <a:r>
              <a:rPr lang="ru-RU" sz="1100" dirty="0"/>
              <a:t>Где, А - Количество электроэнергии, W/ - Мощность, Т - Время. А (м) = 0,40*4 = 1,6 кВт</a:t>
            </a:r>
          </a:p>
          <a:p>
            <a:r>
              <a:rPr lang="ru-RU" sz="1100" dirty="0"/>
              <a:t>С (э) =1,6*2,68 = 4 рубля 29 копеек </a:t>
            </a:r>
          </a:p>
          <a:p>
            <a:r>
              <a:rPr lang="ru-RU" sz="1100" dirty="0"/>
              <a:t>Для шлифовки деталей набора было израсходовано 2 листа наждачной бумаги по цене 10 рублей за лист. Цена 2-х листов 20 рублей.</a:t>
            </a:r>
          </a:p>
          <a:p>
            <a:r>
              <a:rPr lang="ru-RU" sz="1100" dirty="0"/>
              <a:t>Изделие покрываем лаком ПФ-231.Цена 1-го литра 150 рублей. Лака израсходовано 50 грамм- 7 рублей 50 копеек. Общие затраты на изготовление набора для мёда составили: 274 рублей 79 копеек. Общее время изготовления набора- 32часа.</a:t>
            </a:r>
            <a:endParaRPr lang="ru-RU" sz="11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27984" y="1268760"/>
            <a:ext cx="4515976" cy="432048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Природа – это огромная </a:t>
            </a:r>
            <a:r>
              <a:rPr lang="ru-RU" sz="1400" dirty="0" smtClean="0">
                <a:solidFill>
                  <a:schemeClr val="tx2"/>
                </a:solidFill>
              </a:rPr>
              <a:t>кладовая ресурсов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4227944" cy="5112568"/>
          </a:xfrm>
        </p:spPr>
        <p:txBody>
          <a:bodyPr>
            <a:normAutofit/>
          </a:bodyPr>
          <a:lstStyle/>
          <a:p>
            <a:r>
              <a:rPr lang="ru-RU" sz="1100" dirty="0"/>
              <a:t>Природа – это огромная </a:t>
            </a:r>
            <a:r>
              <a:rPr lang="ru-RU" sz="1100" dirty="0" smtClean="0"/>
              <a:t>кладовая </a:t>
            </a:r>
            <a:r>
              <a:rPr lang="ru-RU" sz="1100" dirty="0"/>
              <a:t>ресурсов, которые необходимы человеку в производственной деятельности и в повседневной жизни. </a:t>
            </a:r>
            <a:r>
              <a:rPr lang="ru-RU" sz="1100" dirty="0" smtClean="0"/>
              <a:t>Природа </a:t>
            </a:r>
            <a:r>
              <a:rPr lang="ru-RU" sz="1100" dirty="0"/>
              <a:t>служит естественной основой жизнедеятельности человеческого общества, и общество должно думать и заботиться о влиянии хозяйственной деятельности человека на природные процессы и на окружающую среду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Метод сегментного точения древесины позволит сэкономить большое количество древесины, а именно</a:t>
            </a:r>
            <a:r>
              <a:rPr lang="en-US" sz="1100" dirty="0" smtClean="0"/>
              <a:t>:</a:t>
            </a:r>
            <a:endParaRPr lang="ru-RU" sz="1100" dirty="0" smtClean="0"/>
          </a:p>
          <a:p>
            <a:r>
              <a:rPr lang="ru-RU" sz="1100" dirty="0" smtClean="0"/>
              <a:t>Объём затраченной </a:t>
            </a:r>
            <a:r>
              <a:rPr lang="ru-RU" sz="1100" dirty="0"/>
              <a:t>древесины: V = 0,90 * 0,15* </a:t>
            </a:r>
            <a:r>
              <a:rPr lang="ru-RU" sz="1100" dirty="0" smtClean="0"/>
              <a:t>0,15*4=0,081м3</a:t>
            </a:r>
          </a:p>
          <a:p>
            <a:r>
              <a:rPr lang="ru-RU" sz="1100" dirty="0" smtClean="0"/>
              <a:t>Объем древесины, если бы использовали цельную заготовку, равен 0,3 м*0,75м=0,225м3</a:t>
            </a:r>
          </a:p>
          <a:p>
            <a:r>
              <a:rPr lang="ru-RU" sz="1100" dirty="0" smtClean="0"/>
              <a:t>Разница составляет</a:t>
            </a:r>
            <a:r>
              <a:rPr lang="en-US" sz="1100" dirty="0" smtClean="0"/>
              <a:t>:</a:t>
            </a:r>
            <a:r>
              <a:rPr lang="ru-RU" sz="1100" dirty="0" smtClean="0"/>
              <a:t> 0,225м3 – 0,081м3 = 0,144м3, а это почти в 2 раза меньше.</a:t>
            </a:r>
          </a:p>
          <a:p>
            <a:r>
              <a:rPr lang="ru-RU" sz="1100" dirty="0"/>
              <a:t>Основная цель охраны природы состоит в поддержке динамического равновесия естественных природных процессов, сохранении биологического разнообразия растений, животных, микроорганизмов, обеспечивающих благоприятные условия для жизни.</a:t>
            </a:r>
            <a:endParaRPr lang="ru-RU" sz="11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" y="0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8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15124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Анализ процесса творчества.</a:t>
            </a:r>
            <a:br>
              <a:rPr lang="ru-RU" sz="2800" dirty="0"/>
            </a:br>
            <a:r>
              <a:rPr lang="ru-RU" sz="2800" dirty="0" smtClean="0"/>
              <a:t>«</a:t>
            </a:r>
            <a:r>
              <a:rPr lang="ru-RU" sz="1800" dirty="0" smtClean="0"/>
              <a:t>Дорога </a:t>
            </a:r>
            <a:r>
              <a:rPr lang="ru-RU" sz="1800" dirty="0"/>
              <a:t>не </a:t>
            </a:r>
            <a:r>
              <a:rPr lang="ru-RU" sz="1800" dirty="0" smtClean="0"/>
              <a:t>работа, дорого </a:t>
            </a:r>
            <a:r>
              <a:rPr lang="ru-RU" sz="1800" dirty="0"/>
              <a:t>уменье</a:t>
            </a:r>
            <a:r>
              <a:rPr lang="ru-RU" sz="1800" dirty="0" smtClean="0"/>
              <a:t>.»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8964488" cy="5157192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У каждого мастера своё видение предметов, поэтому делая изделие он привносит в него, что-нибудь своё, присущее только ему. Для проявления творчества необходим источник вдохновения. Мой источник — это </a:t>
            </a:r>
            <a:r>
              <a:rPr lang="ru-RU" sz="1600" dirty="0" smtClean="0"/>
              <a:t>природа.</a:t>
            </a:r>
          </a:p>
          <a:p>
            <a:pPr algn="ctr"/>
            <a:r>
              <a:rPr lang="ru-RU" sz="1600" dirty="0"/>
              <a:t>К выбору изделия и способам его обработки надо подходить обдуманно. Для того чтобы работать с деревом, надо иметь небольшие навыки владения карандашом. Надо набросать эскиз и он поможет лучше понять природу и структуру выбранного вами сюжета. Нарисовав эскиз деталей будущего бочонка для мёда я приступил к его изготовлению</a:t>
            </a:r>
            <a:r>
              <a:rPr lang="ru-RU" sz="1600" dirty="0" smtClean="0"/>
              <a:t>.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Я часто бываю летом в лесу, и неоднократно видел как дикие пчёлы собирают мёд и уносят его в дупло, и идея сделать </a:t>
            </a:r>
            <a:r>
              <a:rPr lang="ru-RU" sz="1600" dirty="0" smtClean="0"/>
              <a:t>бочонок </a:t>
            </a:r>
            <a:r>
              <a:rPr lang="ru-RU" sz="1600" dirty="0"/>
              <a:t>для меда возникла сама собой.</a:t>
            </a:r>
          </a:p>
          <a:p>
            <a:pPr algn="ctr"/>
            <a:r>
              <a:rPr lang="ru-RU" sz="1600" dirty="0"/>
              <a:t>Работая над изготовлением </a:t>
            </a:r>
            <a:r>
              <a:rPr lang="ru-RU" sz="1600" dirty="0" smtClean="0"/>
              <a:t>бочонка, я </a:t>
            </a:r>
            <a:r>
              <a:rPr lang="ru-RU" sz="1600" dirty="0"/>
              <a:t>на практике применил и закрепил известные мне приёмы разметки, пиления, строгания, точения и резьбы по дереву. Занятия резьбой по дереву требуют терпения и внимания, а также усидчивости и аккуратности. По мере совершенствования умений и навыков, работа продвигается быстрей и работается ещё с большим желанием, в работе появляются элементы творчества. Как говорил К. Симонов «</a:t>
            </a:r>
            <a:r>
              <a:rPr lang="ru-RU" sz="1600" i="1" u="sng" dirty="0"/>
              <a:t>Самое главное мерило ценности любой работы – это её нужность людям</a:t>
            </a:r>
            <a:r>
              <a:rPr lang="ru-RU" sz="1600" dirty="0"/>
              <a:t>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22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12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223</TotalTime>
  <Words>1158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Главная</vt:lpstr>
      <vt:lpstr>Творческий проект «Бочонок для меда»</vt:lpstr>
      <vt:lpstr>«Сначала думай, потом делай»</vt:lpstr>
      <vt:lpstr>Информационные источники</vt:lpstr>
      <vt:lpstr>Интересные факты</vt:lpstr>
      <vt:lpstr>Визуализация</vt:lpstr>
      <vt:lpstr>Модель «Бочонка для меда»</vt:lpstr>
      <vt:lpstr>Презентация PowerPoint</vt:lpstr>
      <vt:lpstr> Экономическое и  Экологическое обоснование</vt:lpstr>
      <vt:lpstr>Анализ процесса творчества. «Дорога не работа, дорого уменье.»</vt:lpstr>
      <vt:lpstr>Фотоотчет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«Бочонок для меда» </dc:title>
  <dc:creator>Великий Лёха</dc:creator>
  <cp:lastModifiedBy>Великий Лёха</cp:lastModifiedBy>
  <cp:revision>17</cp:revision>
  <dcterms:created xsi:type="dcterms:W3CDTF">2001-12-31T21:05:52Z</dcterms:created>
  <dcterms:modified xsi:type="dcterms:W3CDTF">2020-11-21T16:05:48Z</dcterms:modified>
</cp:coreProperties>
</file>